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8" r:id="rId5"/>
    <p:sldId id="337" r:id="rId6"/>
    <p:sldId id="325" r:id="rId7"/>
    <p:sldId id="338" r:id="rId8"/>
    <p:sldId id="340" r:id="rId9"/>
    <p:sldId id="353" r:id="rId10"/>
    <p:sldId id="341" r:id="rId11"/>
    <p:sldId id="351" r:id="rId12"/>
    <p:sldId id="350" r:id="rId13"/>
    <p:sldId id="326" r:id="rId14"/>
    <p:sldId id="346" r:id="rId15"/>
    <p:sldId id="345" r:id="rId16"/>
    <p:sldId id="344" r:id="rId17"/>
    <p:sldId id="342" r:id="rId18"/>
    <p:sldId id="347" r:id="rId19"/>
    <p:sldId id="348" r:id="rId20"/>
    <p:sldId id="35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2292C8-3CF6-45E2-1FBC-7923E0A2B1C1}" name="Hancock, Aphraditie C" initials="" userId="S::achancock@uiowa.edu::b9b05ac6-9e86-49ff-8069-6d0b628ef07f" providerId="AD"/>
  <p188:author id="{2EBD58F7-3A15-C866-2F55-98E5287336FB}" name="Johnson, Ebonee" initials="EJ" userId="S::ebojohnson@uiowa.edu::174046e0-e45a-40d4-ba82-7f70b94721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783F26-3D35-5F8C-C4D2-8AAE39FD9C01}" v="1" dt="2025-10-15T16:53:22.663"/>
    <p1510:client id="{97C6B47A-831B-9959-5E76-2AA611A79899}" v="24" dt="2025-10-15T15:18:54.618"/>
    <p1510:client id="{98143502-219B-4264-ADC6-C36BB2D068EA}" v="2" dt="2025-10-16T13:59:12.021"/>
    <p1510:client id="{DB4BCC36-1837-A858-B15C-59B355D5B1D3}" v="61" dt="2025-10-16T13:53:04.2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7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cock, Aphraditie C" userId="S::achancock@uiowa.edu::b9b05ac6-9e86-49ff-8069-6d0b628ef07f" providerId="AD" clId="Web-{97C6B47A-831B-9959-5E76-2AA611A79899}"/>
    <pc:docChg chg="modSld">
      <pc:chgData name="Hancock, Aphraditie C" userId="S::achancock@uiowa.edu::b9b05ac6-9e86-49ff-8069-6d0b628ef07f" providerId="AD" clId="Web-{97C6B47A-831B-9959-5E76-2AA611A79899}" dt="2025-10-15T15:18:54.618" v="20" actId="1076"/>
      <pc:docMkLst>
        <pc:docMk/>
      </pc:docMkLst>
      <pc:sldChg chg="addSp modSp">
        <pc:chgData name="Hancock, Aphraditie C" userId="S::achancock@uiowa.edu::b9b05ac6-9e86-49ff-8069-6d0b628ef07f" providerId="AD" clId="Web-{97C6B47A-831B-9959-5E76-2AA611A79899}" dt="2025-10-15T15:18:54.618" v="20" actId="1076"/>
        <pc:sldMkLst>
          <pc:docMk/>
          <pc:sldMk cId="1723258813" sldId="353"/>
        </pc:sldMkLst>
        <pc:spChg chg="mod">
          <ac:chgData name="Hancock, Aphraditie C" userId="S::achancock@uiowa.edu::b9b05ac6-9e86-49ff-8069-6d0b628ef07f" providerId="AD" clId="Web-{97C6B47A-831B-9959-5E76-2AA611A79899}" dt="2025-10-15T15:18:22.462" v="18" actId="1076"/>
          <ac:spMkLst>
            <pc:docMk/>
            <pc:sldMk cId="1723258813" sldId="353"/>
            <ac:spMk id="4" creationId="{A2171227-8584-AB96-4CBD-38E2022906FF}"/>
          </ac:spMkLst>
        </pc:spChg>
        <pc:spChg chg="mod">
          <ac:chgData name="Hancock, Aphraditie C" userId="S::achancock@uiowa.edu::b9b05ac6-9e86-49ff-8069-6d0b628ef07f" providerId="AD" clId="Web-{97C6B47A-831B-9959-5E76-2AA611A79899}" dt="2025-10-15T15:18:54.618" v="20" actId="1076"/>
          <ac:spMkLst>
            <pc:docMk/>
            <pc:sldMk cId="1723258813" sldId="353"/>
            <ac:spMk id="25" creationId="{6FBF062C-D0DE-BAAC-9444-828A1E854AAF}"/>
          </ac:spMkLst>
        </pc:spChg>
        <pc:picChg chg="add mod modCrop">
          <ac:chgData name="Hancock, Aphraditie C" userId="S::achancock@uiowa.edu::b9b05ac6-9e86-49ff-8069-6d0b628ef07f" providerId="AD" clId="Web-{97C6B47A-831B-9959-5E76-2AA611A79899}" dt="2025-10-15T14:08:01.016" v="17" actId="1076"/>
          <ac:picMkLst>
            <pc:docMk/>
            <pc:sldMk cId="1723258813" sldId="353"/>
            <ac:picMk id="3" creationId="{0F523D06-BF4C-EC15-0A46-1D37E8E9B1C0}"/>
          </ac:picMkLst>
        </pc:picChg>
      </pc:sldChg>
    </pc:docChg>
  </pc:docChgLst>
  <pc:docChgLst>
    <pc:chgData name="Erwin, Heather J" userId="S::hjerwin@uiowa.edu::266012bc-f42a-413a-b399-59819a61fc4c" providerId="AD" clId="Web-{B88FF197-1A0D-A09B-464E-4AA4A4FF1853}"/>
    <pc:docChg chg="modSld">
      <pc:chgData name="Erwin, Heather J" userId="S::hjerwin@uiowa.edu::266012bc-f42a-413a-b399-59819a61fc4c" providerId="AD" clId="Web-{B88FF197-1A0D-A09B-464E-4AA4A4FF1853}" dt="2025-10-13T18:56:20.320" v="4" actId="20577"/>
      <pc:docMkLst>
        <pc:docMk/>
      </pc:docMkLst>
      <pc:sldChg chg="modSp">
        <pc:chgData name="Erwin, Heather J" userId="S::hjerwin@uiowa.edu::266012bc-f42a-413a-b399-59819a61fc4c" providerId="AD" clId="Web-{B88FF197-1A0D-A09B-464E-4AA4A4FF1853}" dt="2025-10-13T18:56:20.320" v="4" actId="20577"/>
        <pc:sldMkLst>
          <pc:docMk/>
          <pc:sldMk cId="3759235057" sldId="352"/>
        </pc:sldMkLst>
        <pc:spChg chg="mod">
          <ac:chgData name="Erwin, Heather J" userId="S::hjerwin@uiowa.edu::266012bc-f42a-413a-b399-59819a61fc4c" providerId="AD" clId="Web-{B88FF197-1A0D-A09B-464E-4AA4A4FF1853}" dt="2025-10-13T18:56:20.320" v="4" actId="20577"/>
          <ac:spMkLst>
            <pc:docMk/>
            <pc:sldMk cId="3759235057" sldId="352"/>
            <ac:spMk id="8" creationId="{A39EC37C-5BA7-68C6-4B3D-BFD12678EF77}"/>
          </ac:spMkLst>
        </pc:spChg>
      </pc:sldChg>
    </pc:docChg>
  </pc:docChgLst>
  <pc:docChgLst>
    <pc:chgData name="Johnson, Ebonee" userId="S::ebojohnson@uiowa.edu::174046e0-e45a-40d4-ba82-7f70b94721f0" providerId="AD" clId="Web-{3CBA0572-B690-F217-9B89-C39A240742E2}"/>
    <pc:docChg chg="modSld sldOrd">
      <pc:chgData name="Johnson, Ebonee" userId="S::ebojohnson@uiowa.edu::174046e0-e45a-40d4-ba82-7f70b94721f0" providerId="AD" clId="Web-{3CBA0572-B690-F217-9B89-C39A240742E2}" dt="2025-10-14T13:29:20.259" v="525" actId="20577"/>
      <pc:docMkLst>
        <pc:docMk/>
      </pc:docMkLst>
      <pc:sldChg chg="modSp">
        <pc:chgData name="Johnson, Ebonee" userId="S::ebojohnson@uiowa.edu::174046e0-e45a-40d4-ba82-7f70b94721f0" providerId="AD" clId="Web-{3CBA0572-B690-F217-9B89-C39A240742E2}" dt="2025-10-14T13:24:41.695" v="426" actId="20577"/>
        <pc:sldMkLst>
          <pc:docMk/>
          <pc:sldMk cId="3854190625" sldId="325"/>
        </pc:sldMkLst>
        <pc:spChg chg="mod">
          <ac:chgData name="Johnson, Ebonee" userId="S::ebojohnson@uiowa.edu::174046e0-e45a-40d4-ba82-7f70b94721f0" providerId="AD" clId="Web-{3CBA0572-B690-F217-9B89-C39A240742E2}" dt="2025-10-14T13:24:41.695" v="426" actId="20577"/>
          <ac:spMkLst>
            <pc:docMk/>
            <pc:sldMk cId="3854190625" sldId="325"/>
            <ac:spMk id="2" creationId="{E64F9F9F-1DF2-481E-8B5B-DEAC6661E806}"/>
          </ac:spMkLst>
        </pc:spChg>
      </pc:sldChg>
      <pc:sldChg chg="modSp ord">
        <pc:chgData name="Johnson, Ebonee" userId="S::ebojohnson@uiowa.edu::174046e0-e45a-40d4-ba82-7f70b94721f0" providerId="AD" clId="Web-{3CBA0572-B690-F217-9B89-C39A240742E2}" dt="2025-10-14T13:26:47.555" v="476" actId="20577"/>
        <pc:sldMkLst>
          <pc:docMk/>
          <pc:sldMk cId="910055672" sldId="340"/>
        </pc:sldMkLst>
        <pc:spChg chg="mod">
          <ac:chgData name="Johnson, Ebonee" userId="S::ebojohnson@uiowa.edu::174046e0-e45a-40d4-ba82-7f70b94721f0" providerId="AD" clId="Web-{3CBA0572-B690-F217-9B89-C39A240742E2}" dt="2025-10-14T13:26:47.555" v="476" actId="20577"/>
          <ac:spMkLst>
            <pc:docMk/>
            <pc:sldMk cId="910055672" sldId="340"/>
            <ac:spMk id="2" creationId="{F0FBBE5E-B992-3B83-F305-FE81BCFD5CF9}"/>
          </ac:spMkLst>
        </pc:spChg>
        <pc:spChg chg="mod">
          <ac:chgData name="Johnson, Ebonee" userId="S::ebojohnson@uiowa.edu::174046e0-e45a-40d4-ba82-7f70b94721f0" providerId="AD" clId="Web-{3CBA0572-B690-F217-9B89-C39A240742E2}" dt="2025-10-14T13:26:35.367" v="468" actId="14100"/>
          <ac:spMkLst>
            <pc:docMk/>
            <pc:sldMk cId="910055672" sldId="340"/>
            <ac:spMk id="20" creationId="{07A09BE9-6B5D-E9A9-9AC4-398FD1AEF96B}"/>
          </ac:spMkLst>
        </pc:spChg>
      </pc:sldChg>
      <pc:sldChg chg="modNotes">
        <pc:chgData name="Johnson, Ebonee" userId="S::ebojohnson@uiowa.edu::174046e0-e45a-40d4-ba82-7f70b94721f0" providerId="AD" clId="Web-{3CBA0572-B690-F217-9B89-C39A240742E2}" dt="2025-10-13T21:20:57.042" v="424"/>
        <pc:sldMkLst>
          <pc:docMk/>
          <pc:sldMk cId="3662393952" sldId="342"/>
        </pc:sldMkLst>
      </pc:sldChg>
      <pc:sldChg chg="modSp">
        <pc:chgData name="Johnson, Ebonee" userId="S::ebojohnson@uiowa.edu::174046e0-e45a-40d4-ba82-7f70b94721f0" providerId="AD" clId="Web-{3CBA0572-B690-F217-9B89-C39A240742E2}" dt="2025-10-14T13:27:32.868" v="491" actId="20577"/>
        <pc:sldMkLst>
          <pc:docMk/>
          <pc:sldMk cId="3502311886" sldId="350"/>
        </pc:sldMkLst>
        <pc:spChg chg="mod">
          <ac:chgData name="Johnson, Ebonee" userId="S::ebojohnson@uiowa.edu::174046e0-e45a-40d4-ba82-7f70b94721f0" providerId="AD" clId="Web-{3CBA0572-B690-F217-9B89-C39A240742E2}" dt="2025-10-14T13:27:32.868" v="491" actId="20577"/>
          <ac:spMkLst>
            <pc:docMk/>
            <pc:sldMk cId="3502311886" sldId="350"/>
            <ac:spMk id="6" creationId="{CE914EB1-4A7E-AB32-151F-5E22716050CC}"/>
          </ac:spMkLst>
        </pc:spChg>
      </pc:sldChg>
      <pc:sldChg chg="delSp modSp mod modClrScheme chgLayout">
        <pc:chgData name="Johnson, Ebonee" userId="S::ebojohnson@uiowa.edu::174046e0-e45a-40d4-ba82-7f70b94721f0" providerId="AD" clId="Web-{3CBA0572-B690-F217-9B89-C39A240742E2}" dt="2025-10-14T13:26:14.695" v="466" actId="20577"/>
        <pc:sldMkLst>
          <pc:docMk/>
          <pc:sldMk cId="1723258813" sldId="353"/>
        </pc:sldMkLst>
        <pc:spChg chg="mod ord">
          <ac:chgData name="Johnson, Ebonee" userId="S::ebojohnson@uiowa.edu::174046e0-e45a-40d4-ba82-7f70b94721f0" providerId="AD" clId="Web-{3CBA0572-B690-F217-9B89-C39A240742E2}" dt="2025-10-14T13:25:59.633" v="452" actId="20577"/>
          <ac:spMkLst>
            <pc:docMk/>
            <pc:sldMk cId="1723258813" sldId="353"/>
            <ac:spMk id="2" creationId="{07E3B355-F322-B141-F7EB-CCDD356A1DBE}"/>
          </ac:spMkLst>
        </pc:spChg>
        <pc:spChg chg="mod ord">
          <ac:chgData name="Johnson, Ebonee" userId="S::ebojohnson@uiowa.edu::174046e0-e45a-40d4-ba82-7f70b94721f0" providerId="AD" clId="Web-{3CBA0572-B690-F217-9B89-C39A240742E2}" dt="2025-10-14T13:26:10.414" v="464" actId="20577"/>
          <ac:spMkLst>
            <pc:docMk/>
            <pc:sldMk cId="1723258813" sldId="353"/>
            <ac:spMk id="4" creationId="{A2171227-8584-AB96-4CBD-38E2022906FF}"/>
          </ac:spMkLst>
        </pc:spChg>
        <pc:spChg chg="mod ord">
          <ac:chgData name="Johnson, Ebonee" userId="S::ebojohnson@uiowa.edu::174046e0-e45a-40d4-ba82-7f70b94721f0" providerId="AD" clId="Web-{3CBA0572-B690-F217-9B89-C39A240742E2}" dt="2025-10-14T13:26:14.695" v="466" actId="20577"/>
          <ac:spMkLst>
            <pc:docMk/>
            <pc:sldMk cId="1723258813" sldId="353"/>
            <ac:spMk id="13" creationId="{0EC34D4B-A5BA-1EF8-4145-C594A3312EDD}"/>
          </ac:spMkLst>
        </pc:spChg>
      </pc:sldChg>
    </pc:docChg>
  </pc:docChgLst>
  <pc:docChgLst>
    <pc:chgData name="Erwin, Heather J" userId="S::hjerwin@uiowa.edu::266012bc-f42a-413a-b399-59819a61fc4c" providerId="AD" clId="Web-{98BD5290-90DF-E72D-74A1-9F6B9E0FB673}"/>
    <pc:docChg chg="addSld delSld modSld">
      <pc:chgData name="Erwin, Heather J" userId="S::hjerwin@uiowa.edu::266012bc-f42a-413a-b399-59819a61fc4c" providerId="AD" clId="Web-{98BD5290-90DF-E72D-74A1-9F6B9E0FB673}" dt="2025-10-13T18:55:21.424" v="115" actId="20577"/>
      <pc:docMkLst>
        <pc:docMk/>
      </pc:docMkLst>
      <pc:sldChg chg="modSp">
        <pc:chgData name="Erwin, Heather J" userId="S::hjerwin@uiowa.edu::266012bc-f42a-413a-b399-59819a61fc4c" providerId="AD" clId="Web-{98BD5290-90DF-E72D-74A1-9F6B9E0FB673}" dt="2025-10-13T18:45:14.326" v="6" actId="20577"/>
        <pc:sldMkLst>
          <pc:docMk/>
          <pc:sldMk cId="819109757" sldId="337"/>
        </pc:sldMkLst>
      </pc:sldChg>
      <pc:sldChg chg="modSp">
        <pc:chgData name="Erwin, Heather J" userId="S::hjerwin@uiowa.edu::266012bc-f42a-413a-b399-59819a61fc4c" providerId="AD" clId="Web-{98BD5290-90DF-E72D-74A1-9F6B9E0FB673}" dt="2025-10-13T18:47:59.671" v="39" actId="14100"/>
        <pc:sldMkLst>
          <pc:docMk/>
          <pc:sldMk cId="1512739128" sldId="338"/>
        </pc:sldMkLst>
        <pc:spChg chg="mod">
          <ac:chgData name="Erwin, Heather J" userId="S::hjerwin@uiowa.edu::266012bc-f42a-413a-b399-59819a61fc4c" providerId="AD" clId="Web-{98BD5290-90DF-E72D-74A1-9F6B9E0FB673}" dt="2025-10-13T18:47:44.483" v="28" actId="20577"/>
          <ac:spMkLst>
            <pc:docMk/>
            <pc:sldMk cId="1512739128" sldId="338"/>
            <ac:spMk id="6" creationId="{E0A7E575-BC83-5FD6-56D0-49A0ED6D3512}"/>
          </ac:spMkLst>
        </pc:spChg>
        <pc:spChg chg="mod">
          <ac:chgData name="Erwin, Heather J" userId="S::hjerwin@uiowa.edu::266012bc-f42a-413a-b399-59819a61fc4c" providerId="AD" clId="Web-{98BD5290-90DF-E72D-74A1-9F6B9E0FB673}" dt="2025-10-13T18:47:59.671" v="39" actId="14100"/>
          <ac:spMkLst>
            <pc:docMk/>
            <pc:sldMk cId="1512739128" sldId="338"/>
            <ac:spMk id="8" creationId="{93B923B7-316D-A638-9AAD-413D7345A0E2}"/>
          </ac:spMkLst>
        </pc:spChg>
        <pc:picChg chg="mod">
          <ac:chgData name="Erwin, Heather J" userId="S::hjerwin@uiowa.edu::266012bc-f42a-413a-b399-59819a61fc4c" providerId="AD" clId="Web-{98BD5290-90DF-E72D-74A1-9F6B9E0FB673}" dt="2025-10-13T18:46:23.701" v="7"/>
          <ac:picMkLst>
            <pc:docMk/>
            <pc:sldMk cId="1512739128" sldId="338"/>
            <ac:picMk id="15" creationId="{D6F8B58B-1EE1-ED22-1254-1C171DFFD6F6}"/>
          </ac:picMkLst>
        </pc:picChg>
      </pc:sldChg>
      <pc:sldChg chg="modSp">
        <pc:chgData name="Erwin, Heather J" userId="S::hjerwin@uiowa.edu::266012bc-f42a-413a-b399-59819a61fc4c" providerId="AD" clId="Web-{98BD5290-90DF-E72D-74A1-9F6B9E0FB673}" dt="2025-10-13T18:49:05.891" v="44" actId="14100"/>
        <pc:sldMkLst>
          <pc:docMk/>
          <pc:sldMk cId="910055672" sldId="340"/>
        </pc:sldMkLst>
        <pc:spChg chg="mod">
          <ac:chgData name="Erwin, Heather J" userId="S::hjerwin@uiowa.edu::266012bc-f42a-413a-b399-59819a61fc4c" providerId="AD" clId="Web-{98BD5290-90DF-E72D-74A1-9F6B9E0FB673}" dt="2025-10-13T18:49:00.312" v="43" actId="1076"/>
          <ac:spMkLst>
            <pc:docMk/>
            <pc:sldMk cId="910055672" sldId="340"/>
            <ac:spMk id="6" creationId="{F996E125-90BA-F729-FD7F-DE3A2A295D1B}"/>
          </ac:spMkLst>
        </pc:spChg>
        <pc:picChg chg="mod">
          <ac:chgData name="Erwin, Heather J" userId="S::hjerwin@uiowa.edu::266012bc-f42a-413a-b399-59819a61fc4c" providerId="AD" clId="Web-{98BD5290-90DF-E72D-74A1-9F6B9E0FB673}" dt="2025-10-13T18:49:05.891" v="44" actId="14100"/>
          <ac:picMkLst>
            <pc:docMk/>
            <pc:sldMk cId="910055672" sldId="340"/>
            <ac:picMk id="12" creationId="{39D781DB-24ED-0C7E-82D0-A3A6E412B2DC}"/>
          </ac:picMkLst>
        </pc:picChg>
        <pc:picChg chg="mod">
          <ac:chgData name="Erwin, Heather J" userId="S::hjerwin@uiowa.edu::266012bc-f42a-413a-b399-59819a61fc4c" providerId="AD" clId="Web-{98BD5290-90DF-E72D-74A1-9F6B9E0FB673}" dt="2025-10-13T18:48:56.609" v="42" actId="14100"/>
          <ac:picMkLst>
            <pc:docMk/>
            <pc:sldMk cId="910055672" sldId="340"/>
            <ac:picMk id="13" creationId="{05BA5939-2C5B-1055-CBB0-7AF2311713CC}"/>
          </ac:picMkLst>
        </pc:picChg>
      </pc:sldChg>
      <pc:sldChg chg="modSp">
        <pc:chgData name="Erwin, Heather J" userId="S::hjerwin@uiowa.edu::266012bc-f42a-413a-b399-59819a61fc4c" providerId="AD" clId="Web-{98BD5290-90DF-E72D-74A1-9F6B9E0FB673}" dt="2025-10-13T18:52:11.470" v="73" actId="20577"/>
        <pc:sldMkLst>
          <pc:docMk/>
          <pc:sldMk cId="3662393952" sldId="342"/>
        </pc:sldMkLst>
        <pc:spChg chg="mod">
          <ac:chgData name="Erwin, Heather J" userId="S::hjerwin@uiowa.edu::266012bc-f42a-413a-b399-59819a61fc4c" providerId="AD" clId="Web-{98BD5290-90DF-E72D-74A1-9F6B9E0FB673}" dt="2025-10-13T18:52:11.470" v="73" actId="20577"/>
          <ac:spMkLst>
            <pc:docMk/>
            <pc:sldMk cId="3662393952" sldId="342"/>
            <ac:spMk id="8" creationId="{7C973FAA-6959-95FE-D5E9-8E865E9B7A01}"/>
          </ac:spMkLst>
        </pc:spChg>
      </pc:sldChg>
      <pc:sldChg chg="modSp">
        <pc:chgData name="Erwin, Heather J" userId="S::hjerwin@uiowa.edu::266012bc-f42a-413a-b399-59819a61fc4c" providerId="AD" clId="Web-{98BD5290-90DF-E72D-74A1-9F6B9E0FB673}" dt="2025-10-13T18:51:54.392" v="70" actId="20577"/>
        <pc:sldMkLst>
          <pc:docMk/>
          <pc:sldMk cId="528116239" sldId="344"/>
        </pc:sldMkLst>
        <pc:spChg chg="mod">
          <ac:chgData name="Erwin, Heather J" userId="S::hjerwin@uiowa.edu::266012bc-f42a-413a-b399-59819a61fc4c" providerId="AD" clId="Web-{98BD5290-90DF-E72D-74A1-9F6B9E0FB673}" dt="2025-10-13T18:51:54.392" v="70" actId="20577"/>
          <ac:spMkLst>
            <pc:docMk/>
            <pc:sldMk cId="528116239" sldId="344"/>
            <ac:spMk id="6" creationId="{FD944CFB-A0D0-CE2B-63BF-8806A96204BA}"/>
          </ac:spMkLst>
        </pc:spChg>
      </pc:sldChg>
      <pc:sldChg chg="modSp">
        <pc:chgData name="Erwin, Heather J" userId="S::hjerwin@uiowa.edu::266012bc-f42a-413a-b399-59819a61fc4c" providerId="AD" clId="Web-{98BD5290-90DF-E72D-74A1-9F6B9E0FB673}" dt="2025-10-13T18:51:44.236" v="67" actId="20577"/>
        <pc:sldMkLst>
          <pc:docMk/>
          <pc:sldMk cId="1957939757" sldId="345"/>
        </pc:sldMkLst>
        <pc:spChg chg="mod">
          <ac:chgData name="Erwin, Heather J" userId="S::hjerwin@uiowa.edu::266012bc-f42a-413a-b399-59819a61fc4c" providerId="AD" clId="Web-{98BD5290-90DF-E72D-74A1-9F6B9E0FB673}" dt="2025-10-13T18:51:44.236" v="67" actId="20577"/>
          <ac:spMkLst>
            <pc:docMk/>
            <pc:sldMk cId="1957939757" sldId="345"/>
            <ac:spMk id="4" creationId="{F3AD5DCE-B08F-5FF1-C0CE-CBBFFE3CF2F2}"/>
          </ac:spMkLst>
        </pc:spChg>
      </pc:sldChg>
      <pc:sldChg chg="modSp">
        <pc:chgData name="Erwin, Heather J" userId="S::hjerwin@uiowa.edu::266012bc-f42a-413a-b399-59819a61fc4c" providerId="AD" clId="Web-{98BD5290-90DF-E72D-74A1-9F6B9E0FB673}" dt="2025-10-13T18:51:30.736" v="64" actId="20577"/>
        <pc:sldMkLst>
          <pc:docMk/>
          <pc:sldMk cId="209689185" sldId="346"/>
        </pc:sldMkLst>
        <pc:spChg chg="mod">
          <ac:chgData name="Erwin, Heather J" userId="S::hjerwin@uiowa.edu::266012bc-f42a-413a-b399-59819a61fc4c" providerId="AD" clId="Web-{98BD5290-90DF-E72D-74A1-9F6B9E0FB673}" dt="2025-10-13T18:51:30.736" v="64" actId="20577"/>
          <ac:spMkLst>
            <pc:docMk/>
            <pc:sldMk cId="209689185" sldId="346"/>
            <ac:spMk id="4" creationId="{4BF733D2-738E-2174-946E-0B558A6A5263}"/>
          </ac:spMkLst>
        </pc:spChg>
      </pc:sldChg>
      <pc:sldChg chg="modSp">
        <pc:chgData name="Erwin, Heather J" userId="S::hjerwin@uiowa.edu::266012bc-f42a-413a-b399-59819a61fc4c" providerId="AD" clId="Web-{98BD5290-90DF-E72D-74A1-9F6B9E0FB673}" dt="2025-10-13T18:52:20.001" v="78" actId="20577"/>
        <pc:sldMkLst>
          <pc:docMk/>
          <pc:sldMk cId="4112748454" sldId="347"/>
        </pc:sldMkLst>
        <pc:spChg chg="mod">
          <ac:chgData name="Erwin, Heather J" userId="S::hjerwin@uiowa.edu::266012bc-f42a-413a-b399-59819a61fc4c" providerId="AD" clId="Web-{98BD5290-90DF-E72D-74A1-9F6B9E0FB673}" dt="2025-10-13T18:52:20.001" v="78" actId="20577"/>
          <ac:spMkLst>
            <pc:docMk/>
            <pc:sldMk cId="4112748454" sldId="347"/>
            <ac:spMk id="9" creationId="{25174704-BB8B-1F40-7D92-32E3BEC27C90}"/>
          </ac:spMkLst>
        </pc:spChg>
      </pc:sldChg>
      <pc:sldChg chg="addSp delSp modSp">
        <pc:chgData name="Erwin, Heather J" userId="S::hjerwin@uiowa.edu::266012bc-f42a-413a-b399-59819a61fc4c" providerId="AD" clId="Web-{98BD5290-90DF-E72D-74A1-9F6B9E0FB673}" dt="2025-10-13T18:52:43.502" v="83" actId="20577"/>
        <pc:sldMkLst>
          <pc:docMk/>
          <pc:sldMk cId="2030207170" sldId="348"/>
        </pc:sldMkLst>
        <pc:spChg chg="add mod">
          <ac:chgData name="Erwin, Heather J" userId="S::hjerwin@uiowa.edu::266012bc-f42a-413a-b399-59819a61fc4c" providerId="AD" clId="Web-{98BD5290-90DF-E72D-74A1-9F6B9E0FB673}" dt="2025-10-13T18:52:43.502" v="83" actId="20577"/>
          <ac:spMkLst>
            <pc:docMk/>
            <pc:sldMk cId="2030207170" sldId="348"/>
            <ac:spMk id="3" creationId="{1C5E03AC-37BB-2CC7-7B93-CFC83A3986DF}"/>
          </ac:spMkLst>
        </pc:spChg>
      </pc:sldChg>
      <pc:sldChg chg="addSp delSp modSp add mod replId modClrScheme chgLayout">
        <pc:chgData name="Erwin, Heather J" userId="S::hjerwin@uiowa.edu::266012bc-f42a-413a-b399-59819a61fc4c" providerId="AD" clId="Web-{98BD5290-90DF-E72D-74A1-9F6B9E0FB673}" dt="2025-10-13T18:55:21.424" v="115" actId="20577"/>
        <pc:sldMkLst>
          <pc:docMk/>
          <pc:sldMk cId="3759235057" sldId="352"/>
        </pc:sldMkLst>
        <pc:spChg chg="add mod">
          <ac:chgData name="Erwin, Heather J" userId="S::hjerwin@uiowa.edu::266012bc-f42a-413a-b399-59819a61fc4c" providerId="AD" clId="Web-{98BD5290-90DF-E72D-74A1-9F6B9E0FB673}" dt="2025-10-13T18:55:18.331" v="114" actId="20577"/>
          <ac:spMkLst>
            <pc:docMk/>
            <pc:sldMk cId="3759235057" sldId="352"/>
            <ac:spMk id="2" creationId="{8430DC21-76E7-6051-717F-92C7CFD268C8}"/>
          </ac:spMkLst>
        </pc:spChg>
        <pc:spChg chg="mod">
          <ac:chgData name="Erwin, Heather J" userId="S::hjerwin@uiowa.edu::266012bc-f42a-413a-b399-59819a61fc4c" providerId="AD" clId="Web-{98BD5290-90DF-E72D-74A1-9F6B9E0FB673}" dt="2025-10-13T18:55:01.612" v="111"/>
          <ac:spMkLst>
            <pc:docMk/>
            <pc:sldMk cId="3759235057" sldId="352"/>
            <ac:spMk id="3" creationId="{AAE6D079-26D9-D87C-AE90-AEE139C91683}"/>
          </ac:spMkLst>
        </pc:spChg>
        <pc:spChg chg="add mod">
          <ac:chgData name="Erwin, Heather J" userId="S::hjerwin@uiowa.edu::266012bc-f42a-413a-b399-59819a61fc4c" providerId="AD" clId="Web-{98BD5290-90DF-E72D-74A1-9F6B9E0FB673}" dt="2025-10-13T18:55:21.424" v="115" actId="20577"/>
          <ac:spMkLst>
            <pc:docMk/>
            <pc:sldMk cId="3759235057" sldId="352"/>
            <ac:spMk id="8" creationId="{A39EC37C-5BA7-68C6-4B3D-BFD12678EF77}"/>
          </ac:spMkLst>
        </pc:spChg>
      </pc:sldChg>
    </pc:docChg>
  </pc:docChgLst>
  <pc:docChgLst>
    <pc:chgData name="Johnson, Ebonee" userId="S::ebojohnson@uiowa.edu::174046e0-e45a-40d4-ba82-7f70b94721f0" providerId="AD" clId="Web-{DB4BCC36-1837-A858-B15C-59B355D5B1D3}"/>
    <pc:docChg chg="modSld">
      <pc:chgData name="Johnson, Ebonee" userId="S::ebojohnson@uiowa.edu::174046e0-e45a-40d4-ba82-7f70b94721f0" providerId="AD" clId="Web-{DB4BCC36-1837-A858-B15C-59B355D5B1D3}" dt="2025-10-16T13:53:04.271" v="58"/>
      <pc:docMkLst>
        <pc:docMk/>
      </pc:docMkLst>
      <pc:sldChg chg="modSp">
        <pc:chgData name="Johnson, Ebonee" userId="S::ebojohnson@uiowa.edu::174046e0-e45a-40d4-ba82-7f70b94721f0" providerId="AD" clId="Web-{DB4BCC36-1837-A858-B15C-59B355D5B1D3}" dt="2025-10-16T13:48:12.374" v="8"/>
        <pc:sldMkLst>
          <pc:docMk/>
          <pc:sldMk cId="1512739128" sldId="338"/>
        </pc:sldMkLst>
        <pc:picChg chg="mod">
          <ac:chgData name="Johnson, Ebonee" userId="S::ebojohnson@uiowa.edu::174046e0-e45a-40d4-ba82-7f70b94721f0" providerId="AD" clId="Web-{DB4BCC36-1837-A858-B15C-59B355D5B1D3}" dt="2025-10-16T13:47:44.826" v="3"/>
          <ac:picMkLst>
            <pc:docMk/>
            <pc:sldMk cId="1512739128" sldId="338"/>
            <ac:picMk id="15" creationId="{D6F8B58B-1EE1-ED22-1254-1C171DFFD6F6}"/>
          </ac:picMkLst>
        </pc:picChg>
        <pc:picChg chg="mod">
          <ac:chgData name="Johnson, Ebonee" userId="S::ebojohnson@uiowa.edu::174046e0-e45a-40d4-ba82-7f70b94721f0" providerId="AD" clId="Web-{DB4BCC36-1837-A858-B15C-59B355D5B1D3}" dt="2025-10-16T13:48:03.077" v="6"/>
          <ac:picMkLst>
            <pc:docMk/>
            <pc:sldMk cId="1512739128" sldId="338"/>
            <ac:picMk id="18" creationId="{73174831-3A22-3858-5AB9-08102E6D745E}"/>
          </ac:picMkLst>
        </pc:picChg>
        <pc:picChg chg="mod">
          <ac:chgData name="Johnson, Ebonee" userId="S::ebojohnson@uiowa.edu::174046e0-e45a-40d4-ba82-7f70b94721f0" providerId="AD" clId="Web-{DB4BCC36-1837-A858-B15C-59B355D5B1D3}" dt="2025-10-16T13:47:56.030" v="5"/>
          <ac:picMkLst>
            <pc:docMk/>
            <pc:sldMk cId="1512739128" sldId="338"/>
            <ac:picMk id="20" creationId="{2CEB946B-FDDF-1CBD-6860-B39616C28F98}"/>
          </ac:picMkLst>
        </pc:picChg>
        <pc:picChg chg="mod">
          <ac:chgData name="Johnson, Ebonee" userId="S::ebojohnson@uiowa.edu::174046e0-e45a-40d4-ba82-7f70b94721f0" providerId="AD" clId="Web-{DB4BCC36-1837-A858-B15C-59B355D5B1D3}" dt="2025-10-16T13:48:12.374" v="8"/>
          <ac:picMkLst>
            <pc:docMk/>
            <pc:sldMk cId="1512739128" sldId="338"/>
            <ac:picMk id="21" creationId="{3C737720-1210-6ECB-43C6-5231A0D94BEC}"/>
          </ac:picMkLst>
        </pc:picChg>
      </pc:sldChg>
      <pc:sldChg chg="modSp">
        <pc:chgData name="Johnson, Ebonee" userId="S::ebojohnson@uiowa.edu::174046e0-e45a-40d4-ba82-7f70b94721f0" providerId="AD" clId="Web-{DB4BCC36-1837-A858-B15C-59B355D5B1D3}" dt="2025-10-16T13:48:24.374" v="10"/>
        <pc:sldMkLst>
          <pc:docMk/>
          <pc:sldMk cId="910055672" sldId="340"/>
        </pc:sldMkLst>
        <pc:picChg chg="mod">
          <ac:chgData name="Johnson, Ebonee" userId="S::ebojohnson@uiowa.edu::174046e0-e45a-40d4-ba82-7f70b94721f0" providerId="AD" clId="Web-{DB4BCC36-1837-A858-B15C-59B355D5B1D3}" dt="2025-10-16T13:48:18.858" v="9"/>
          <ac:picMkLst>
            <pc:docMk/>
            <pc:sldMk cId="910055672" sldId="340"/>
            <ac:picMk id="12" creationId="{39D781DB-24ED-0C7E-82D0-A3A6E412B2DC}"/>
          </ac:picMkLst>
        </pc:picChg>
        <pc:picChg chg="mod">
          <ac:chgData name="Johnson, Ebonee" userId="S::ebojohnson@uiowa.edu::174046e0-e45a-40d4-ba82-7f70b94721f0" providerId="AD" clId="Web-{DB4BCC36-1837-A858-B15C-59B355D5B1D3}" dt="2025-10-16T13:48:24.374" v="10"/>
          <ac:picMkLst>
            <pc:docMk/>
            <pc:sldMk cId="910055672" sldId="340"/>
            <ac:picMk id="13" creationId="{05BA5939-2C5B-1055-CBB0-7AF2311713CC}"/>
          </ac:picMkLst>
        </pc:picChg>
      </pc:sldChg>
      <pc:sldChg chg="modSp">
        <pc:chgData name="Johnson, Ebonee" userId="S::ebojohnson@uiowa.edu::174046e0-e45a-40d4-ba82-7f70b94721f0" providerId="AD" clId="Web-{DB4BCC36-1837-A858-B15C-59B355D5B1D3}" dt="2025-10-16T13:49:39.626" v="28"/>
        <pc:sldMkLst>
          <pc:docMk/>
          <pc:sldMk cId="1836398537" sldId="341"/>
        </pc:sldMkLst>
        <pc:picChg chg="mod">
          <ac:chgData name="Johnson, Ebonee" userId="S::ebojohnson@uiowa.edu::174046e0-e45a-40d4-ba82-7f70b94721f0" providerId="AD" clId="Web-{DB4BCC36-1837-A858-B15C-59B355D5B1D3}" dt="2025-10-16T13:49:39.626" v="28"/>
          <ac:picMkLst>
            <pc:docMk/>
            <pc:sldMk cId="1836398537" sldId="341"/>
            <ac:picMk id="16" creationId="{2E6C0874-8AB0-CE66-BA20-5AFBB689AB8C}"/>
          </ac:picMkLst>
        </pc:picChg>
      </pc:sldChg>
      <pc:sldChg chg="modSp">
        <pc:chgData name="Johnson, Ebonee" userId="S::ebojohnson@uiowa.edu::174046e0-e45a-40d4-ba82-7f70b94721f0" providerId="AD" clId="Web-{DB4BCC36-1837-A858-B15C-59B355D5B1D3}" dt="2025-10-16T13:52:54.177" v="56"/>
        <pc:sldMkLst>
          <pc:docMk/>
          <pc:sldMk cId="3662393952" sldId="342"/>
        </pc:sldMkLst>
        <pc:graphicFrameChg chg="mod">
          <ac:chgData name="Johnson, Ebonee" userId="S::ebojohnson@uiowa.edu::174046e0-e45a-40d4-ba82-7f70b94721f0" providerId="AD" clId="Web-{DB4BCC36-1837-A858-B15C-59B355D5B1D3}" dt="2025-10-16T13:52:54.177" v="56"/>
          <ac:graphicFrameMkLst>
            <pc:docMk/>
            <pc:sldMk cId="3662393952" sldId="342"/>
            <ac:graphicFrameMk id="2" creationId="{50B4A3FB-1767-4E3C-58CB-0A59BB227334}"/>
          </ac:graphicFrameMkLst>
        </pc:graphicFrameChg>
      </pc:sldChg>
      <pc:sldChg chg="modSp">
        <pc:chgData name="Johnson, Ebonee" userId="S::ebojohnson@uiowa.edu::174046e0-e45a-40d4-ba82-7f70b94721f0" providerId="AD" clId="Web-{DB4BCC36-1837-A858-B15C-59B355D5B1D3}" dt="2025-10-16T13:52:45.083" v="55"/>
        <pc:sldMkLst>
          <pc:docMk/>
          <pc:sldMk cId="528116239" sldId="344"/>
        </pc:sldMkLst>
        <pc:graphicFrameChg chg="mod">
          <ac:chgData name="Johnson, Ebonee" userId="S::ebojohnson@uiowa.edu::174046e0-e45a-40d4-ba82-7f70b94721f0" providerId="AD" clId="Web-{DB4BCC36-1837-A858-B15C-59B355D5B1D3}" dt="2025-10-16T13:52:45.083" v="55"/>
          <ac:graphicFrameMkLst>
            <pc:docMk/>
            <pc:sldMk cId="528116239" sldId="344"/>
            <ac:graphicFrameMk id="2" creationId="{2DD5CD71-7B34-D22A-9CEB-7AFEF0903EE2}"/>
          </ac:graphicFrameMkLst>
        </pc:graphicFrameChg>
      </pc:sldChg>
      <pc:sldChg chg="modSp">
        <pc:chgData name="Johnson, Ebonee" userId="S::ebojohnson@uiowa.edu::174046e0-e45a-40d4-ba82-7f70b94721f0" providerId="AD" clId="Web-{DB4BCC36-1837-A858-B15C-59B355D5B1D3}" dt="2025-10-16T13:52:12.552" v="52"/>
        <pc:sldMkLst>
          <pc:docMk/>
          <pc:sldMk cId="1957939757" sldId="345"/>
        </pc:sldMkLst>
        <pc:graphicFrameChg chg="mod">
          <ac:chgData name="Johnson, Ebonee" userId="S::ebojohnson@uiowa.edu::174046e0-e45a-40d4-ba82-7f70b94721f0" providerId="AD" clId="Web-{DB4BCC36-1837-A858-B15C-59B355D5B1D3}" dt="2025-10-16T13:52:12.552" v="52"/>
          <ac:graphicFrameMkLst>
            <pc:docMk/>
            <pc:sldMk cId="1957939757" sldId="345"/>
            <ac:graphicFrameMk id="2" creationId="{D1FECFFD-3D08-8AB0-7288-4380B41336BF}"/>
          </ac:graphicFrameMkLst>
        </pc:graphicFrameChg>
      </pc:sldChg>
      <pc:sldChg chg="modSp">
        <pc:chgData name="Johnson, Ebonee" userId="S::ebojohnson@uiowa.edu::174046e0-e45a-40d4-ba82-7f70b94721f0" providerId="AD" clId="Web-{DB4BCC36-1837-A858-B15C-59B355D5B1D3}" dt="2025-10-16T13:52:20.099" v="54"/>
        <pc:sldMkLst>
          <pc:docMk/>
          <pc:sldMk cId="209689185" sldId="346"/>
        </pc:sldMkLst>
        <pc:graphicFrameChg chg="mod">
          <ac:chgData name="Johnson, Ebonee" userId="S::ebojohnson@uiowa.edu::174046e0-e45a-40d4-ba82-7f70b94721f0" providerId="AD" clId="Web-{DB4BCC36-1837-A858-B15C-59B355D5B1D3}" dt="2025-10-16T13:52:20.099" v="54"/>
          <ac:graphicFrameMkLst>
            <pc:docMk/>
            <pc:sldMk cId="209689185" sldId="346"/>
            <ac:graphicFrameMk id="8" creationId="{C4595D6A-372F-148E-6408-BCBE384BFD28}"/>
          </ac:graphicFrameMkLst>
        </pc:graphicFrameChg>
      </pc:sldChg>
      <pc:sldChg chg="modSp">
        <pc:chgData name="Johnson, Ebonee" userId="S::ebojohnson@uiowa.edu::174046e0-e45a-40d4-ba82-7f70b94721f0" providerId="AD" clId="Web-{DB4BCC36-1837-A858-B15C-59B355D5B1D3}" dt="2025-10-16T13:52:59.630" v="57"/>
        <pc:sldMkLst>
          <pc:docMk/>
          <pc:sldMk cId="4112748454" sldId="347"/>
        </pc:sldMkLst>
        <pc:graphicFrameChg chg="mod">
          <ac:chgData name="Johnson, Ebonee" userId="S::ebojohnson@uiowa.edu::174046e0-e45a-40d4-ba82-7f70b94721f0" providerId="AD" clId="Web-{DB4BCC36-1837-A858-B15C-59B355D5B1D3}" dt="2025-10-16T13:52:59.630" v="57"/>
          <ac:graphicFrameMkLst>
            <pc:docMk/>
            <pc:sldMk cId="4112748454" sldId="347"/>
            <ac:graphicFrameMk id="2" creationId="{8BC16A67-A80D-D4C5-30FF-D3A3749931B6}"/>
          </ac:graphicFrameMkLst>
        </pc:graphicFrameChg>
      </pc:sldChg>
      <pc:sldChg chg="modSp">
        <pc:chgData name="Johnson, Ebonee" userId="S::ebojohnson@uiowa.edu::174046e0-e45a-40d4-ba82-7f70b94721f0" providerId="AD" clId="Web-{DB4BCC36-1837-A858-B15C-59B355D5B1D3}" dt="2025-10-16T13:53:04.271" v="58"/>
        <pc:sldMkLst>
          <pc:docMk/>
          <pc:sldMk cId="2030207170" sldId="348"/>
        </pc:sldMkLst>
        <pc:spChg chg="mod">
          <ac:chgData name="Johnson, Ebonee" userId="S::ebojohnson@uiowa.edu::174046e0-e45a-40d4-ba82-7f70b94721f0" providerId="AD" clId="Web-{DB4BCC36-1837-A858-B15C-59B355D5B1D3}" dt="2025-10-16T13:53:04.271" v="58"/>
          <ac:spMkLst>
            <pc:docMk/>
            <pc:sldMk cId="2030207170" sldId="348"/>
            <ac:spMk id="3" creationId="{1C5E03AC-37BB-2CC7-7B93-CFC83A3986DF}"/>
          </ac:spMkLst>
        </pc:spChg>
      </pc:sldChg>
      <pc:sldChg chg="modSp">
        <pc:chgData name="Johnson, Ebonee" userId="S::ebojohnson@uiowa.edu::174046e0-e45a-40d4-ba82-7f70b94721f0" providerId="AD" clId="Web-{DB4BCC36-1837-A858-B15C-59B355D5B1D3}" dt="2025-10-16T13:51:34.957" v="50"/>
        <pc:sldMkLst>
          <pc:docMk/>
          <pc:sldMk cId="3502311886" sldId="350"/>
        </pc:sldMkLst>
        <pc:graphicFrameChg chg="mod">
          <ac:chgData name="Johnson, Ebonee" userId="S::ebojohnson@uiowa.edu::174046e0-e45a-40d4-ba82-7f70b94721f0" providerId="AD" clId="Web-{DB4BCC36-1837-A858-B15C-59B355D5B1D3}" dt="2025-10-16T13:51:34.957" v="50"/>
          <ac:graphicFrameMkLst>
            <pc:docMk/>
            <pc:sldMk cId="3502311886" sldId="350"/>
            <ac:graphicFrameMk id="9" creationId="{EEAB3546-10C3-CC82-0288-FE574E26E732}"/>
          </ac:graphicFrameMkLst>
        </pc:graphicFrameChg>
      </pc:sldChg>
      <pc:sldChg chg="modSp">
        <pc:chgData name="Johnson, Ebonee" userId="S::ebojohnson@uiowa.edu::174046e0-e45a-40d4-ba82-7f70b94721f0" providerId="AD" clId="Web-{DB4BCC36-1837-A858-B15C-59B355D5B1D3}" dt="2025-10-16T13:50:42.206" v="40"/>
        <pc:sldMkLst>
          <pc:docMk/>
          <pc:sldMk cId="856514028" sldId="351"/>
        </pc:sldMkLst>
        <pc:picChg chg="mod">
          <ac:chgData name="Johnson, Ebonee" userId="S::ebojohnson@uiowa.edu::174046e0-e45a-40d4-ba82-7f70b94721f0" providerId="AD" clId="Web-{DB4BCC36-1837-A858-B15C-59B355D5B1D3}" dt="2025-10-16T13:50:42.206" v="40"/>
          <ac:picMkLst>
            <pc:docMk/>
            <pc:sldMk cId="856514028" sldId="351"/>
            <ac:picMk id="9" creationId="{86A51B39-BA2F-4060-96A9-737A80C245DA}"/>
          </ac:picMkLst>
        </pc:picChg>
      </pc:sldChg>
      <pc:sldChg chg="modSp">
        <pc:chgData name="Johnson, Ebonee" userId="S::ebojohnson@uiowa.edu::174046e0-e45a-40d4-ba82-7f70b94721f0" providerId="AD" clId="Web-{DB4BCC36-1837-A858-B15C-59B355D5B1D3}" dt="2025-10-16T13:49:00.532" v="20"/>
        <pc:sldMkLst>
          <pc:docMk/>
          <pc:sldMk cId="1723258813" sldId="353"/>
        </pc:sldMkLst>
        <pc:picChg chg="mod">
          <ac:chgData name="Johnson, Ebonee" userId="S::ebojohnson@uiowa.edu::174046e0-e45a-40d4-ba82-7f70b94721f0" providerId="AD" clId="Web-{DB4BCC36-1837-A858-B15C-59B355D5B1D3}" dt="2025-10-16T13:48:50.969" v="16"/>
          <ac:picMkLst>
            <pc:docMk/>
            <pc:sldMk cId="1723258813" sldId="353"/>
            <ac:picMk id="3" creationId="{0F523D06-BF4C-EC15-0A46-1D37E8E9B1C0}"/>
          </ac:picMkLst>
        </pc:picChg>
        <pc:picChg chg="mod">
          <ac:chgData name="Johnson, Ebonee" userId="S::ebojohnson@uiowa.edu::174046e0-e45a-40d4-ba82-7f70b94721f0" providerId="AD" clId="Web-{DB4BCC36-1837-A858-B15C-59B355D5B1D3}" dt="2025-10-16T13:49:00.532" v="20"/>
          <ac:picMkLst>
            <pc:docMk/>
            <pc:sldMk cId="1723258813" sldId="353"/>
            <ac:picMk id="29" creationId="{516C062F-A5A2-7749-919B-1037543B7FC5}"/>
          </ac:picMkLst>
        </pc:picChg>
      </pc:sldChg>
    </pc:docChg>
  </pc:docChgLst>
  <pc:docChgLst>
    <pc:chgData name="Erwin, Heather J" userId="S::hjerwin@uiowa.edu::266012bc-f42a-413a-b399-59819a61fc4c" providerId="AD" clId="Web-{4243F4B8-6C62-CD73-74AA-9F0266229244}"/>
    <pc:docChg chg="modSld">
      <pc:chgData name="Erwin, Heather J" userId="S::hjerwin@uiowa.edu::266012bc-f42a-413a-b399-59819a61fc4c" providerId="AD" clId="Web-{4243F4B8-6C62-CD73-74AA-9F0266229244}" dt="2025-10-14T00:35:47.385" v="2" actId="20577"/>
      <pc:docMkLst>
        <pc:docMk/>
      </pc:docMkLst>
      <pc:sldChg chg="modSp">
        <pc:chgData name="Erwin, Heather J" userId="S::hjerwin@uiowa.edu::266012bc-f42a-413a-b399-59819a61fc4c" providerId="AD" clId="Web-{4243F4B8-6C62-CD73-74AA-9F0266229244}" dt="2025-10-14T00:35:47.385" v="2" actId="20577"/>
        <pc:sldMkLst>
          <pc:docMk/>
          <pc:sldMk cId="3759235057" sldId="352"/>
        </pc:sldMkLst>
        <pc:spChg chg="mod">
          <ac:chgData name="Erwin, Heather J" userId="S::hjerwin@uiowa.edu::266012bc-f42a-413a-b399-59819a61fc4c" providerId="AD" clId="Web-{4243F4B8-6C62-CD73-74AA-9F0266229244}" dt="2025-10-14T00:35:47.385" v="2" actId="20577"/>
          <ac:spMkLst>
            <pc:docMk/>
            <pc:sldMk cId="3759235057" sldId="352"/>
            <ac:spMk id="8" creationId="{A39EC37C-5BA7-68C6-4B3D-BFD12678EF77}"/>
          </ac:spMkLst>
        </pc:spChg>
      </pc:sldChg>
    </pc:docChg>
  </pc:docChgLst>
  <pc:docChgLst>
    <pc:chgData name="Hancock, Aphraditie C" userId="S::achancock@uiowa.edu::b9b05ac6-9e86-49ff-8069-6d0b628ef07f" providerId="AD" clId="Web-{04193F32-17EE-611A-D815-3AB4360B0839}"/>
    <pc:docChg chg="modSld">
      <pc:chgData name="Hancock, Aphraditie C" userId="S::achancock@uiowa.edu::b9b05ac6-9e86-49ff-8069-6d0b628ef07f" providerId="AD" clId="Web-{04193F32-17EE-611A-D815-3AB4360B0839}" dt="2025-10-15T14:00:36.378" v="27"/>
      <pc:docMkLst>
        <pc:docMk/>
      </pc:docMkLst>
      <pc:sldChg chg="addSp delSp modSp">
        <pc:chgData name="Hancock, Aphraditie C" userId="S::achancock@uiowa.edu::b9b05ac6-9e86-49ff-8069-6d0b628ef07f" providerId="AD" clId="Web-{04193F32-17EE-611A-D815-3AB4360B0839}" dt="2025-10-15T14:00:36.378" v="27"/>
        <pc:sldMkLst>
          <pc:docMk/>
          <pc:sldMk cId="1723258813" sldId="353"/>
        </pc:sldMkLst>
        <pc:spChg chg="mod">
          <ac:chgData name="Hancock, Aphraditie C" userId="S::achancock@uiowa.edu::b9b05ac6-9e86-49ff-8069-6d0b628ef07f" providerId="AD" clId="Web-{04193F32-17EE-611A-D815-3AB4360B0839}" dt="2025-10-15T13:55:01.947" v="18" actId="1076"/>
          <ac:spMkLst>
            <pc:docMk/>
            <pc:sldMk cId="1723258813" sldId="353"/>
            <ac:spMk id="4" creationId="{A2171227-8584-AB96-4CBD-38E2022906FF}"/>
          </ac:spMkLst>
        </pc:spChg>
        <pc:spChg chg="mod">
          <ac:chgData name="Hancock, Aphraditie C" userId="S::achancock@uiowa.edu::b9b05ac6-9e86-49ff-8069-6d0b628ef07f" providerId="AD" clId="Web-{04193F32-17EE-611A-D815-3AB4360B0839}" dt="2025-10-15T13:55:11.619" v="19" actId="14100"/>
          <ac:spMkLst>
            <pc:docMk/>
            <pc:sldMk cId="1723258813" sldId="353"/>
            <ac:spMk id="25" creationId="{6FBF062C-D0DE-BAAC-9444-828A1E854AAF}"/>
          </ac:spMkLst>
        </pc:spChg>
        <pc:picChg chg="add del mod modCrop">
          <ac:chgData name="Hancock, Aphraditie C" userId="S::achancock@uiowa.edu::b9b05ac6-9e86-49ff-8069-6d0b628ef07f" providerId="AD" clId="Web-{04193F32-17EE-611A-D815-3AB4360B0839}" dt="2025-10-15T13:56:09.806" v="25"/>
          <ac:picMkLst>
            <pc:docMk/>
            <pc:sldMk cId="1723258813" sldId="353"/>
            <ac:picMk id="3" creationId="{070CC414-7945-BDC9-81C1-4C2C6CF22F1D}"/>
          </ac:picMkLst>
        </pc:picChg>
        <pc:picChg chg="add del mod">
          <ac:chgData name="Hancock, Aphraditie C" userId="S::achancock@uiowa.edu::b9b05ac6-9e86-49ff-8069-6d0b628ef07f" providerId="AD" clId="Web-{04193F32-17EE-611A-D815-3AB4360B0839}" dt="2025-10-15T14:00:36.378" v="27"/>
          <ac:picMkLst>
            <pc:docMk/>
            <pc:sldMk cId="1723258813" sldId="353"/>
            <ac:picMk id="5" creationId="{3D543B8C-503E-C378-0764-3030DFB5DF6A}"/>
          </ac:picMkLst>
        </pc:picChg>
      </pc:sldChg>
    </pc:docChg>
  </pc:docChgLst>
  <pc:docChgLst>
    <pc:chgData name="Guido, Phoebe W" userId="S::pwguido@uiowa.edu::7fb43af4-1ef5-4da1-b82d-48cf6db169b1" providerId="AD" clId="Web-{B9A1C42E-3197-68AA-BFD5-FEBC9D87AEF8}"/>
    <pc:docChg chg="modSld">
      <pc:chgData name="Guido, Phoebe W" userId="S::pwguido@uiowa.edu::7fb43af4-1ef5-4da1-b82d-48cf6db169b1" providerId="AD" clId="Web-{B9A1C42E-3197-68AA-BFD5-FEBC9D87AEF8}" dt="2025-10-15T16:10:43.236" v="0" actId="1076"/>
      <pc:docMkLst>
        <pc:docMk/>
      </pc:docMkLst>
      <pc:sldChg chg="modSp">
        <pc:chgData name="Guido, Phoebe W" userId="S::pwguido@uiowa.edu::7fb43af4-1ef5-4da1-b82d-48cf6db169b1" providerId="AD" clId="Web-{B9A1C42E-3197-68AA-BFD5-FEBC9D87AEF8}" dt="2025-10-15T16:10:43.236" v="0" actId="1076"/>
        <pc:sldMkLst>
          <pc:docMk/>
          <pc:sldMk cId="209689185" sldId="346"/>
        </pc:sldMkLst>
        <pc:graphicFrameChg chg="mod">
          <ac:chgData name="Guido, Phoebe W" userId="S::pwguido@uiowa.edu::7fb43af4-1ef5-4da1-b82d-48cf6db169b1" providerId="AD" clId="Web-{B9A1C42E-3197-68AA-BFD5-FEBC9D87AEF8}" dt="2025-10-15T16:10:43.236" v="0" actId="1076"/>
          <ac:graphicFrameMkLst>
            <pc:docMk/>
            <pc:sldMk cId="209689185" sldId="346"/>
            <ac:graphicFrameMk id="8" creationId="{C4595D6A-372F-148E-6408-BCBE384BFD28}"/>
          </ac:graphicFrameMkLst>
        </pc:graphicFrameChg>
      </pc:sldChg>
    </pc:docChg>
  </pc:docChgLst>
  <pc:docChgLst>
    <pc:chgData name="Johnson, Ebonee" userId="174046e0-e45a-40d4-ba82-7f70b94721f0" providerId="ADAL" clId="{98143502-219B-4264-ADC6-C36BB2D068EA}"/>
    <pc:docChg chg="undo custSel addSld delSld modSld sldOrd">
      <pc:chgData name="Johnson, Ebonee" userId="174046e0-e45a-40d4-ba82-7f70b94721f0" providerId="ADAL" clId="{98143502-219B-4264-ADC6-C36BB2D068EA}" dt="2025-10-16T14:01:14.763" v="3624" actId="13244"/>
      <pc:docMkLst>
        <pc:docMk/>
      </pc:docMkLst>
      <pc:sldChg chg="addSp delSp modSp mod">
        <pc:chgData name="Johnson, Ebonee" userId="174046e0-e45a-40d4-ba82-7f70b94721f0" providerId="ADAL" clId="{98143502-219B-4264-ADC6-C36BB2D068EA}" dt="2025-10-13T17:51:49.132" v="37" actId="20577"/>
        <pc:sldMkLst>
          <pc:docMk/>
          <pc:sldMk cId="3892510878" sldId="258"/>
        </pc:sldMkLst>
        <pc:spChg chg="mod">
          <ac:chgData name="Johnson, Ebonee" userId="174046e0-e45a-40d4-ba82-7f70b94721f0" providerId="ADAL" clId="{98143502-219B-4264-ADC6-C36BB2D068EA}" dt="2025-10-13T17:50:56.224" v="8" actId="1076"/>
          <ac:spMkLst>
            <pc:docMk/>
            <pc:sldMk cId="3892510878" sldId="258"/>
            <ac:spMk id="2" creationId="{59480B23-7308-1745-A1A9-A5522BA49EE8}"/>
          </ac:spMkLst>
        </pc:spChg>
        <pc:spChg chg="mod">
          <ac:chgData name="Johnson, Ebonee" userId="174046e0-e45a-40d4-ba82-7f70b94721f0" providerId="ADAL" clId="{98143502-219B-4264-ADC6-C36BB2D068EA}" dt="2025-10-13T17:51:49.132" v="37" actId="20577"/>
          <ac:spMkLst>
            <pc:docMk/>
            <pc:sldMk cId="3892510878" sldId="258"/>
            <ac:spMk id="12" creationId="{ADA0161C-D166-6E4C-8069-E1FBFE0BE5F2}"/>
          </ac:spMkLst>
        </pc:spChg>
      </pc:sldChg>
      <pc:sldChg chg="addSp delSp modSp mod modClrScheme chgLayout">
        <pc:chgData name="Johnson, Ebonee" userId="174046e0-e45a-40d4-ba82-7f70b94721f0" providerId="ADAL" clId="{98143502-219B-4264-ADC6-C36BB2D068EA}" dt="2025-10-14T13:59:19.240" v="3573" actId="255"/>
        <pc:sldMkLst>
          <pc:docMk/>
          <pc:sldMk cId="3854190625" sldId="325"/>
        </pc:sldMkLst>
        <pc:spChg chg="mod">
          <ac:chgData name="Johnson, Ebonee" userId="174046e0-e45a-40d4-ba82-7f70b94721f0" providerId="ADAL" clId="{98143502-219B-4264-ADC6-C36BB2D068EA}" dt="2025-10-14T13:59:19.240" v="3573" actId="255"/>
          <ac:spMkLst>
            <pc:docMk/>
            <pc:sldMk cId="3854190625" sldId="325"/>
            <ac:spMk id="2" creationId="{E64F9F9F-1DF2-481E-8B5B-DEAC6661E806}"/>
          </ac:spMkLst>
        </pc:spChg>
      </pc:sldChg>
      <pc:sldChg chg="addSp delSp modSp mod">
        <pc:chgData name="Johnson, Ebonee" userId="174046e0-e45a-40d4-ba82-7f70b94721f0" providerId="ADAL" clId="{98143502-219B-4264-ADC6-C36BB2D068EA}" dt="2025-10-14T13:43:08.348" v="3060" actId="478"/>
        <pc:sldMkLst>
          <pc:docMk/>
          <pc:sldMk cId="2261497617" sldId="326"/>
        </pc:sldMkLst>
        <pc:spChg chg="mod">
          <ac:chgData name="Johnson, Ebonee" userId="174046e0-e45a-40d4-ba82-7f70b94721f0" providerId="ADAL" clId="{98143502-219B-4264-ADC6-C36BB2D068EA}" dt="2025-10-13T18:09:31.924" v="1438" actId="20577"/>
          <ac:spMkLst>
            <pc:docMk/>
            <pc:sldMk cId="2261497617" sldId="326"/>
            <ac:spMk id="2" creationId="{72A3852F-C61C-4E46-996D-B71E17E0A578}"/>
          </ac:spMkLst>
        </pc:spChg>
      </pc:sldChg>
      <pc:sldChg chg="addSp delSp modSp new mod modClrScheme chgLayout">
        <pc:chgData name="Johnson, Ebonee" userId="174046e0-e45a-40d4-ba82-7f70b94721f0" providerId="ADAL" clId="{98143502-219B-4264-ADC6-C36BB2D068EA}" dt="2025-10-16T13:59:12.021" v="3595" actId="962"/>
        <pc:sldMkLst>
          <pc:docMk/>
          <pc:sldMk cId="819109757" sldId="337"/>
        </pc:sldMkLst>
        <pc:spChg chg="mod ord">
          <ac:chgData name="Johnson, Ebonee" userId="174046e0-e45a-40d4-ba82-7f70b94721f0" providerId="ADAL" clId="{98143502-219B-4264-ADC6-C36BB2D068EA}" dt="2025-10-14T13:39:43.187" v="2993" actId="26606"/>
          <ac:spMkLst>
            <pc:docMk/>
            <pc:sldMk cId="819109757" sldId="337"/>
            <ac:spMk id="5" creationId="{52747A53-6946-2FF4-4AF2-46B6AE65A667}"/>
          </ac:spMkLst>
        </pc:spChg>
        <pc:spChg chg="add mod ord">
          <ac:chgData name="Johnson, Ebonee" userId="174046e0-e45a-40d4-ba82-7f70b94721f0" providerId="ADAL" clId="{98143502-219B-4264-ADC6-C36BB2D068EA}" dt="2025-10-14T13:39:43.187" v="2993" actId="26606"/>
          <ac:spMkLst>
            <pc:docMk/>
            <pc:sldMk cId="819109757" sldId="337"/>
            <ac:spMk id="6" creationId="{F06283AC-409D-3F78-D183-83A0CAF1E8FD}"/>
          </ac:spMkLst>
        </pc:spChg>
        <pc:graphicFrameChg chg="add mod">
          <ac:chgData name="Johnson, Ebonee" userId="174046e0-e45a-40d4-ba82-7f70b94721f0" providerId="ADAL" clId="{98143502-219B-4264-ADC6-C36BB2D068EA}" dt="2025-10-16T13:59:12.021" v="3595" actId="962"/>
          <ac:graphicFrameMkLst>
            <pc:docMk/>
            <pc:sldMk cId="819109757" sldId="337"/>
            <ac:graphicFrameMk id="9" creationId="{3C4086B3-3252-3BF7-A46C-CE06DD42D06E}"/>
          </ac:graphicFrameMkLst>
        </pc:graphicFrameChg>
      </pc:sldChg>
      <pc:sldChg chg="addSp delSp modSp new mod modClrScheme chgLayout">
        <pc:chgData name="Johnson, Ebonee" userId="174046e0-e45a-40d4-ba82-7f70b94721f0" providerId="ADAL" clId="{98143502-219B-4264-ADC6-C36BB2D068EA}" dt="2025-10-16T14:00:40.972" v="3620" actId="13244"/>
        <pc:sldMkLst>
          <pc:docMk/>
          <pc:sldMk cId="1512739128" sldId="338"/>
        </pc:sldMkLst>
        <pc:spChg chg="add mod ord">
          <ac:chgData name="Johnson, Ebonee" userId="174046e0-e45a-40d4-ba82-7f70b94721f0" providerId="ADAL" clId="{98143502-219B-4264-ADC6-C36BB2D068EA}" dt="2025-10-13T17:58:53.147" v="877" actId="26606"/>
          <ac:spMkLst>
            <pc:docMk/>
            <pc:sldMk cId="1512739128" sldId="338"/>
            <ac:spMk id="4" creationId="{2E8E68E7-8565-ED42-4FA0-CCD475A4EEB1}"/>
          </ac:spMkLst>
        </pc:spChg>
        <pc:spChg chg="add mod ord">
          <ac:chgData name="Johnson, Ebonee" userId="174046e0-e45a-40d4-ba82-7f70b94721f0" providerId="ADAL" clId="{98143502-219B-4264-ADC6-C36BB2D068EA}" dt="2025-10-16T14:00:16.885" v="3616" actId="13244"/>
          <ac:spMkLst>
            <pc:docMk/>
            <pc:sldMk cId="1512739128" sldId="338"/>
            <ac:spMk id="6" creationId="{E0A7E575-BC83-5FD6-56D0-49A0ED6D3512}"/>
          </ac:spMkLst>
        </pc:spChg>
        <pc:spChg chg="add mod ord">
          <ac:chgData name="Johnson, Ebonee" userId="174046e0-e45a-40d4-ba82-7f70b94721f0" providerId="ADAL" clId="{98143502-219B-4264-ADC6-C36BB2D068EA}" dt="2025-10-16T14:00:40.972" v="3620" actId="13244"/>
          <ac:spMkLst>
            <pc:docMk/>
            <pc:sldMk cId="1512739128" sldId="338"/>
            <ac:spMk id="8" creationId="{93B923B7-316D-A638-9AAD-413D7345A0E2}"/>
          </ac:spMkLst>
        </pc:spChg>
        <pc:spChg chg="add mod ord">
          <ac:chgData name="Johnson, Ebonee" userId="174046e0-e45a-40d4-ba82-7f70b94721f0" providerId="ADAL" clId="{98143502-219B-4264-ADC6-C36BB2D068EA}" dt="2025-10-16T14:00:31.368" v="3618" actId="13244"/>
          <ac:spMkLst>
            <pc:docMk/>
            <pc:sldMk cId="1512739128" sldId="338"/>
            <ac:spMk id="10" creationId="{66BD6131-2F52-2DEA-54D1-03F9C402F59F}"/>
          </ac:spMkLst>
        </pc:spChg>
        <pc:spChg chg="mod">
          <ac:chgData name="Johnson, Ebonee" userId="174046e0-e45a-40d4-ba82-7f70b94721f0" providerId="ADAL" clId="{98143502-219B-4264-ADC6-C36BB2D068EA}" dt="2025-10-13T18:41:02.067" v="2617" actId="1076"/>
          <ac:spMkLst>
            <pc:docMk/>
            <pc:sldMk cId="1512739128" sldId="338"/>
            <ac:spMk id="12" creationId="{0E38B0BC-5FFF-92BC-E30A-9A047A280F39}"/>
          </ac:spMkLst>
        </pc:spChg>
        <pc:picChg chg="add mod ord">
          <ac:chgData name="Johnson, Ebonee" userId="174046e0-e45a-40d4-ba82-7f70b94721f0" providerId="ADAL" clId="{98143502-219B-4264-ADC6-C36BB2D068EA}" dt="2025-10-16T14:00:12.380" v="3615" actId="13244"/>
          <ac:picMkLst>
            <pc:docMk/>
            <pc:sldMk cId="1512739128" sldId="338"/>
            <ac:picMk id="15" creationId="{D6F8B58B-1EE1-ED22-1254-1C171DFFD6F6}"/>
          </ac:picMkLst>
        </pc:picChg>
        <pc:picChg chg="add mod ord">
          <ac:chgData name="Johnson, Ebonee" userId="174046e0-e45a-40d4-ba82-7f70b94721f0" providerId="ADAL" clId="{98143502-219B-4264-ADC6-C36BB2D068EA}" dt="2025-10-16T14:00:38.140" v="3619" actId="13244"/>
          <ac:picMkLst>
            <pc:docMk/>
            <pc:sldMk cId="1512739128" sldId="338"/>
            <ac:picMk id="18" creationId="{73174831-3A22-3858-5AB9-08102E6D745E}"/>
          </ac:picMkLst>
        </pc:picChg>
        <pc:picChg chg="add mod ord">
          <ac:chgData name="Johnson, Ebonee" userId="174046e0-e45a-40d4-ba82-7f70b94721f0" providerId="ADAL" clId="{98143502-219B-4264-ADC6-C36BB2D068EA}" dt="2025-10-16T14:00:27.930" v="3617" actId="13244"/>
          <ac:picMkLst>
            <pc:docMk/>
            <pc:sldMk cId="1512739128" sldId="338"/>
            <ac:picMk id="20" creationId="{2CEB946B-FDDF-1CBD-6860-B39616C28F98}"/>
          </ac:picMkLst>
        </pc:picChg>
        <pc:picChg chg="add mod">
          <ac:chgData name="Johnson, Ebonee" userId="174046e0-e45a-40d4-ba82-7f70b94721f0" providerId="ADAL" clId="{98143502-219B-4264-ADC6-C36BB2D068EA}" dt="2025-10-13T18:40:58.079" v="2616" actId="1076"/>
          <ac:picMkLst>
            <pc:docMk/>
            <pc:sldMk cId="1512739128" sldId="338"/>
            <ac:picMk id="21" creationId="{3C737720-1210-6ECB-43C6-5231A0D94BEC}"/>
          </ac:picMkLst>
        </pc:picChg>
      </pc:sldChg>
      <pc:sldChg chg="addSp delSp modSp new mod modClrScheme chgLayout">
        <pc:chgData name="Johnson, Ebonee" userId="174046e0-e45a-40d4-ba82-7f70b94721f0" providerId="ADAL" clId="{98143502-219B-4264-ADC6-C36BB2D068EA}" dt="2025-10-14T13:42:10.925" v="3058" actId="20577"/>
        <pc:sldMkLst>
          <pc:docMk/>
          <pc:sldMk cId="910055672" sldId="340"/>
        </pc:sldMkLst>
        <pc:spChg chg="mod ord">
          <ac:chgData name="Johnson, Ebonee" userId="174046e0-e45a-40d4-ba82-7f70b94721f0" providerId="ADAL" clId="{98143502-219B-4264-ADC6-C36BB2D068EA}" dt="2025-10-14T13:42:10.925" v="3058" actId="20577"/>
          <ac:spMkLst>
            <pc:docMk/>
            <pc:sldMk cId="910055672" sldId="340"/>
            <ac:spMk id="2" creationId="{F0FBBE5E-B992-3B83-F305-FE81BCFD5CF9}"/>
          </ac:spMkLst>
        </pc:spChg>
        <pc:spChg chg="mod ord">
          <ac:chgData name="Johnson, Ebonee" userId="174046e0-e45a-40d4-ba82-7f70b94721f0" providerId="ADAL" clId="{98143502-219B-4264-ADC6-C36BB2D068EA}" dt="2025-10-14T13:40:36.063" v="3003" actId="113"/>
          <ac:spMkLst>
            <pc:docMk/>
            <pc:sldMk cId="910055672" sldId="340"/>
            <ac:spMk id="4" creationId="{1F68B1FC-7794-6E2E-3F73-643BCFC59B5D}"/>
          </ac:spMkLst>
        </pc:spChg>
        <pc:spChg chg="mod ord">
          <ac:chgData name="Johnson, Ebonee" userId="174046e0-e45a-40d4-ba82-7f70b94721f0" providerId="ADAL" clId="{98143502-219B-4264-ADC6-C36BB2D068EA}" dt="2025-10-14T13:40:39.550" v="3004" actId="113"/>
          <ac:spMkLst>
            <pc:docMk/>
            <pc:sldMk cId="910055672" sldId="340"/>
            <ac:spMk id="6" creationId="{F996E125-90BA-F729-FD7F-DE3A2A295D1B}"/>
          </ac:spMkLst>
        </pc:spChg>
        <pc:spChg chg="mod ord">
          <ac:chgData name="Johnson, Ebonee" userId="174046e0-e45a-40d4-ba82-7f70b94721f0" providerId="ADAL" clId="{98143502-219B-4264-ADC6-C36BB2D068EA}" dt="2025-10-13T18:43:05.070" v="2633" actId="26606"/>
          <ac:spMkLst>
            <pc:docMk/>
            <pc:sldMk cId="910055672" sldId="340"/>
            <ac:spMk id="11" creationId="{5748C9BD-48FA-74E4-C918-80377F47E9E0}"/>
          </ac:spMkLst>
        </pc:spChg>
        <pc:spChg chg="add del mod ord">
          <ac:chgData name="Johnson, Ebonee" userId="174046e0-e45a-40d4-ba82-7f70b94721f0" providerId="ADAL" clId="{98143502-219B-4264-ADC6-C36BB2D068EA}" dt="2025-10-14T13:41:50.955" v="3026" actId="20577"/>
          <ac:spMkLst>
            <pc:docMk/>
            <pc:sldMk cId="910055672" sldId="340"/>
            <ac:spMk id="20" creationId="{07A09BE9-6B5D-E9A9-9AC4-398FD1AEF96B}"/>
          </ac:spMkLst>
        </pc:spChg>
        <pc:picChg chg="add mod ord">
          <ac:chgData name="Johnson, Ebonee" userId="174046e0-e45a-40d4-ba82-7f70b94721f0" providerId="ADAL" clId="{98143502-219B-4264-ADC6-C36BB2D068EA}" dt="2025-10-13T18:43:36.550" v="2644" actId="1076"/>
          <ac:picMkLst>
            <pc:docMk/>
            <pc:sldMk cId="910055672" sldId="340"/>
            <ac:picMk id="12" creationId="{39D781DB-24ED-0C7E-82D0-A3A6E412B2DC}"/>
          </ac:picMkLst>
        </pc:picChg>
        <pc:picChg chg="add mod ord">
          <ac:chgData name="Johnson, Ebonee" userId="174046e0-e45a-40d4-ba82-7f70b94721f0" providerId="ADAL" clId="{98143502-219B-4264-ADC6-C36BB2D068EA}" dt="2025-10-13T18:43:31.691" v="2642" actId="1076"/>
          <ac:picMkLst>
            <pc:docMk/>
            <pc:sldMk cId="910055672" sldId="340"/>
            <ac:picMk id="13" creationId="{05BA5939-2C5B-1055-CBB0-7AF2311713CC}"/>
          </ac:picMkLst>
        </pc:picChg>
      </pc:sldChg>
      <pc:sldChg chg="addSp delSp modSp new mod modClrScheme chgLayout">
        <pc:chgData name="Johnson, Ebonee" userId="174046e0-e45a-40d4-ba82-7f70b94721f0" providerId="ADAL" clId="{98143502-219B-4264-ADC6-C36BB2D068EA}" dt="2025-10-14T14:09:41.505" v="3592" actId="20577"/>
        <pc:sldMkLst>
          <pc:docMk/>
          <pc:sldMk cId="1836398537" sldId="341"/>
        </pc:sldMkLst>
        <pc:spChg chg="mod ord">
          <ac:chgData name="Johnson, Ebonee" userId="174046e0-e45a-40d4-ba82-7f70b94721f0" providerId="ADAL" clId="{98143502-219B-4264-ADC6-C36BB2D068EA}" dt="2025-10-14T14:09:41.505" v="3592" actId="20577"/>
          <ac:spMkLst>
            <pc:docMk/>
            <pc:sldMk cId="1836398537" sldId="341"/>
            <ac:spMk id="11" creationId="{79584B73-1C9F-9992-F9CD-F562D39C3A4C}"/>
          </ac:spMkLst>
        </pc:spChg>
        <pc:spChg chg="add mod ord">
          <ac:chgData name="Johnson, Ebonee" userId="174046e0-e45a-40d4-ba82-7f70b94721f0" providerId="ADAL" clId="{98143502-219B-4264-ADC6-C36BB2D068EA}" dt="2025-10-14T14:09:24.155" v="3590" actId="1076"/>
          <ac:spMkLst>
            <pc:docMk/>
            <pc:sldMk cId="1836398537" sldId="341"/>
            <ac:spMk id="17" creationId="{9729645A-8BC0-3DD5-1183-DD5C671C25C1}"/>
          </ac:spMkLst>
        </pc:spChg>
        <pc:spChg chg="add mod">
          <ac:chgData name="Johnson, Ebonee" userId="174046e0-e45a-40d4-ba82-7f70b94721f0" providerId="ADAL" clId="{98143502-219B-4264-ADC6-C36BB2D068EA}" dt="2025-10-14T13:59:41.860" v="3574" actId="26606"/>
          <ac:spMkLst>
            <pc:docMk/>
            <pc:sldMk cId="1836398537" sldId="341"/>
            <ac:spMk id="22" creationId="{0EB1127F-F7DD-52B3-83E5-6A52B28D2454}"/>
          </ac:spMkLst>
        </pc:spChg>
        <pc:picChg chg="add mod">
          <ac:chgData name="Johnson, Ebonee" userId="174046e0-e45a-40d4-ba82-7f70b94721f0" providerId="ADAL" clId="{98143502-219B-4264-ADC6-C36BB2D068EA}" dt="2025-10-14T14:09:27.856" v="3591" actId="14100"/>
          <ac:picMkLst>
            <pc:docMk/>
            <pc:sldMk cId="1836398537" sldId="341"/>
            <ac:picMk id="16" creationId="{2E6C0874-8AB0-CE66-BA20-5AFBB689AB8C}"/>
          </ac:picMkLst>
        </pc:picChg>
      </pc:sldChg>
      <pc:sldChg chg="addSp delSp modSp new mod modClrScheme chgLayout modNotesTx">
        <pc:chgData name="Johnson, Ebonee" userId="174046e0-e45a-40d4-ba82-7f70b94721f0" providerId="ADAL" clId="{98143502-219B-4264-ADC6-C36BB2D068EA}" dt="2025-10-16T13:59:50.305" v="3612" actId="20577"/>
        <pc:sldMkLst>
          <pc:docMk/>
          <pc:sldMk cId="3662393952" sldId="342"/>
        </pc:sldMkLst>
        <pc:spChg chg="add mod ord">
          <ac:chgData name="Johnson, Ebonee" userId="174046e0-e45a-40d4-ba82-7f70b94721f0" providerId="ADAL" clId="{98143502-219B-4264-ADC6-C36BB2D068EA}" dt="2025-10-16T13:59:50.305" v="3612" actId="20577"/>
          <ac:spMkLst>
            <pc:docMk/>
            <pc:sldMk cId="3662393952" sldId="342"/>
            <ac:spMk id="8" creationId="{7C973FAA-6959-95FE-D5E9-8E865E9B7A01}"/>
          </ac:spMkLst>
        </pc:spChg>
        <pc:spChg chg="add mod ord">
          <ac:chgData name="Johnson, Ebonee" userId="174046e0-e45a-40d4-ba82-7f70b94721f0" providerId="ADAL" clId="{98143502-219B-4264-ADC6-C36BB2D068EA}" dt="2025-10-16T13:59:18.397" v="3598" actId="962"/>
          <ac:spMkLst>
            <pc:docMk/>
            <pc:sldMk cId="3662393952" sldId="342"/>
            <ac:spMk id="9" creationId="{49959692-32C0-CC11-DD43-2DEA3DA2AF2C}"/>
          </ac:spMkLst>
        </pc:spChg>
        <pc:graphicFrameChg chg="add mod modGraphic">
          <ac:chgData name="Johnson, Ebonee" userId="174046e0-e45a-40d4-ba82-7f70b94721f0" providerId="ADAL" clId="{98143502-219B-4264-ADC6-C36BB2D068EA}" dt="2025-10-14T14:07:20.074" v="3585" actId="12100"/>
          <ac:graphicFrameMkLst>
            <pc:docMk/>
            <pc:sldMk cId="3662393952" sldId="342"/>
            <ac:graphicFrameMk id="2" creationId="{50B4A3FB-1767-4E3C-58CB-0A59BB227334}"/>
          </ac:graphicFrameMkLst>
        </pc:graphicFrameChg>
      </pc:sldChg>
      <pc:sldChg chg="addSp delSp modSp new add del mod modClrScheme chgLayout modNotesTx">
        <pc:chgData name="Johnson, Ebonee" userId="174046e0-e45a-40d4-ba82-7f70b94721f0" providerId="ADAL" clId="{98143502-219B-4264-ADC6-C36BB2D068EA}" dt="2025-10-16T13:59:46.600" v="3609" actId="20577"/>
        <pc:sldMkLst>
          <pc:docMk/>
          <pc:sldMk cId="528116239" sldId="344"/>
        </pc:sldMkLst>
        <pc:spChg chg="add mod ord">
          <ac:chgData name="Johnson, Ebonee" userId="174046e0-e45a-40d4-ba82-7f70b94721f0" providerId="ADAL" clId="{98143502-219B-4264-ADC6-C36BB2D068EA}" dt="2025-10-16T13:59:46.600" v="3609" actId="20577"/>
          <ac:spMkLst>
            <pc:docMk/>
            <pc:sldMk cId="528116239" sldId="344"/>
            <ac:spMk id="6" creationId="{FD944CFB-A0D0-CE2B-63BF-8806A96204BA}"/>
          </ac:spMkLst>
        </pc:spChg>
        <pc:spChg chg="add mod ord">
          <ac:chgData name="Johnson, Ebonee" userId="174046e0-e45a-40d4-ba82-7f70b94721f0" providerId="ADAL" clId="{98143502-219B-4264-ADC6-C36BB2D068EA}" dt="2025-10-16T13:59:17.410" v="3597" actId="962"/>
          <ac:spMkLst>
            <pc:docMk/>
            <pc:sldMk cId="528116239" sldId="344"/>
            <ac:spMk id="7" creationId="{F71E52F9-753E-9DF5-4A15-991B0E57E742}"/>
          </ac:spMkLst>
        </pc:spChg>
        <pc:graphicFrameChg chg="add mod modGraphic">
          <ac:chgData name="Johnson, Ebonee" userId="174046e0-e45a-40d4-ba82-7f70b94721f0" providerId="ADAL" clId="{98143502-219B-4264-ADC6-C36BB2D068EA}" dt="2025-10-14T14:07:11.766" v="3584" actId="12100"/>
          <ac:graphicFrameMkLst>
            <pc:docMk/>
            <pc:sldMk cId="528116239" sldId="344"/>
            <ac:graphicFrameMk id="2" creationId="{2DD5CD71-7B34-D22A-9CEB-7AFEF0903EE2}"/>
          </ac:graphicFrameMkLst>
        </pc:graphicFrameChg>
      </pc:sldChg>
      <pc:sldChg chg="addSp delSp modSp new add del mod modClrScheme chgLayout modNotesTx">
        <pc:chgData name="Johnson, Ebonee" userId="174046e0-e45a-40d4-ba82-7f70b94721f0" providerId="ADAL" clId="{98143502-219B-4264-ADC6-C36BB2D068EA}" dt="2025-10-16T13:59:41.089" v="3605" actId="20577"/>
        <pc:sldMkLst>
          <pc:docMk/>
          <pc:sldMk cId="1957939757" sldId="345"/>
        </pc:sldMkLst>
        <pc:spChg chg="add mod ord">
          <ac:chgData name="Johnson, Ebonee" userId="174046e0-e45a-40d4-ba82-7f70b94721f0" providerId="ADAL" clId="{98143502-219B-4264-ADC6-C36BB2D068EA}" dt="2025-10-16T13:59:41.089" v="3605" actId="20577"/>
          <ac:spMkLst>
            <pc:docMk/>
            <pc:sldMk cId="1957939757" sldId="345"/>
            <ac:spMk id="4" creationId="{F3AD5DCE-B08F-5FF1-C0CE-CBBFFE3CF2F2}"/>
          </ac:spMkLst>
        </pc:spChg>
        <pc:spChg chg="add mod ord">
          <ac:chgData name="Johnson, Ebonee" userId="174046e0-e45a-40d4-ba82-7f70b94721f0" providerId="ADAL" clId="{98143502-219B-4264-ADC6-C36BB2D068EA}" dt="2025-10-16T13:59:15.958" v="3596" actId="962"/>
          <ac:spMkLst>
            <pc:docMk/>
            <pc:sldMk cId="1957939757" sldId="345"/>
            <ac:spMk id="5" creationId="{6F81D73E-B8C5-A1BD-3E55-6132C677F49A}"/>
          </ac:spMkLst>
        </pc:spChg>
        <pc:graphicFrameChg chg="add mod modGraphic">
          <ac:chgData name="Johnson, Ebonee" userId="174046e0-e45a-40d4-ba82-7f70b94721f0" providerId="ADAL" clId="{98143502-219B-4264-ADC6-C36BB2D068EA}" dt="2025-10-14T14:07:02.698" v="3583" actId="12100"/>
          <ac:graphicFrameMkLst>
            <pc:docMk/>
            <pc:sldMk cId="1957939757" sldId="345"/>
            <ac:graphicFrameMk id="2" creationId="{D1FECFFD-3D08-8AB0-7288-4380B41336BF}"/>
          </ac:graphicFrameMkLst>
        </pc:graphicFrameChg>
      </pc:sldChg>
      <pc:sldChg chg="addSp delSp modSp new mod ord modClrScheme chgLayout modNotesTx">
        <pc:chgData name="Johnson, Ebonee" userId="174046e0-e45a-40d4-ba82-7f70b94721f0" providerId="ADAL" clId="{98143502-219B-4264-ADC6-C36BB2D068EA}" dt="2025-10-16T13:59:37.226" v="3602" actId="20577"/>
        <pc:sldMkLst>
          <pc:docMk/>
          <pc:sldMk cId="209689185" sldId="346"/>
        </pc:sldMkLst>
        <pc:spChg chg="add mod ord">
          <ac:chgData name="Johnson, Ebonee" userId="174046e0-e45a-40d4-ba82-7f70b94721f0" providerId="ADAL" clId="{98143502-219B-4264-ADC6-C36BB2D068EA}" dt="2025-10-16T13:59:37.226" v="3602" actId="20577"/>
          <ac:spMkLst>
            <pc:docMk/>
            <pc:sldMk cId="209689185" sldId="346"/>
            <ac:spMk id="4" creationId="{4BF733D2-738E-2174-946E-0B558A6A5263}"/>
          </ac:spMkLst>
        </pc:spChg>
        <pc:graphicFrameChg chg="add mod modGraphic">
          <ac:chgData name="Johnson, Ebonee" userId="174046e0-e45a-40d4-ba82-7f70b94721f0" providerId="ADAL" clId="{98143502-219B-4264-ADC6-C36BB2D068EA}" dt="2025-10-14T14:06:54.303" v="3582" actId="12100"/>
          <ac:graphicFrameMkLst>
            <pc:docMk/>
            <pc:sldMk cId="209689185" sldId="346"/>
            <ac:graphicFrameMk id="8" creationId="{C4595D6A-372F-148E-6408-BCBE384BFD28}"/>
          </ac:graphicFrameMkLst>
        </pc:graphicFrameChg>
      </pc:sldChg>
      <pc:sldChg chg="addSp delSp modSp new mod modClrScheme chgLayout modNotesTx">
        <pc:chgData name="Johnson, Ebonee" userId="174046e0-e45a-40d4-ba82-7f70b94721f0" providerId="ADAL" clId="{98143502-219B-4264-ADC6-C36BB2D068EA}" dt="2025-10-16T13:59:55.465" v="3614" actId="20577"/>
        <pc:sldMkLst>
          <pc:docMk/>
          <pc:sldMk cId="4112748454" sldId="347"/>
        </pc:sldMkLst>
        <pc:spChg chg="mod">
          <ac:chgData name="Johnson, Ebonee" userId="174046e0-e45a-40d4-ba82-7f70b94721f0" providerId="ADAL" clId="{98143502-219B-4264-ADC6-C36BB2D068EA}" dt="2025-10-16T13:59:19.466" v="3599" actId="962"/>
          <ac:spMkLst>
            <pc:docMk/>
            <pc:sldMk cId="4112748454" sldId="347"/>
            <ac:spMk id="3" creationId="{63F9B495-1AAC-67B1-6B79-FFC8AEA699E4}"/>
          </ac:spMkLst>
        </pc:spChg>
        <pc:spChg chg="add mod">
          <ac:chgData name="Johnson, Ebonee" userId="174046e0-e45a-40d4-ba82-7f70b94721f0" providerId="ADAL" clId="{98143502-219B-4264-ADC6-C36BB2D068EA}" dt="2025-10-16T13:59:55.465" v="3614" actId="20577"/>
          <ac:spMkLst>
            <pc:docMk/>
            <pc:sldMk cId="4112748454" sldId="347"/>
            <ac:spMk id="9" creationId="{25174704-BB8B-1F40-7D92-32E3BEC27C90}"/>
          </ac:spMkLst>
        </pc:spChg>
        <pc:graphicFrameChg chg="add mod modGraphic">
          <ac:chgData name="Johnson, Ebonee" userId="174046e0-e45a-40d4-ba82-7f70b94721f0" providerId="ADAL" clId="{98143502-219B-4264-ADC6-C36BB2D068EA}" dt="2025-10-14T14:07:28.114" v="3586" actId="12100"/>
          <ac:graphicFrameMkLst>
            <pc:docMk/>
            <pc:sldMk cId="4112748454" sldId="347"/>
            <ac:graphicFrameMk id="2" creationId="{8BC16A67-A80D-D4C5-30FF-D3A3749931B6}"/>
          </ac:graphicFrameMkLst>
        </pc:graphicFrameChg>
      </pc:sldChg>
      <pc:sldChg chg="addSp delSp modSp new mod setBg modClrScheme addAnim delAnim modAnim chgLayout">
        <pc:chgData name="Johnson, Ebonee" userId="174046e0-e45a-40d4-ba82-7f70b94721f0" providerId="ADAL" clId="{98143502-219B-4264-ADC6-C36BB2D068EA}" dt="2025-10-14T13:54:29.404" v="3345" actId="207"/>
        <pc:sldMkLst>
          <pc:docMk/>
          <pc:sldMk cId="2030207170" sldId="348"/>
        </pc:sldMkLst>
        <pc:spChg chg="mod">
          <ac:chgData name="Johnson, Ebonee" userId="174046e0-e45a-40d4-ba82-7f70b94721f0" providerId="ADAL" clId="{98143502-219B-4264-ADC6-C36BB2D068EA}" dt="2025-10-14T13:54:29.404" v="3345" actId="207"/>
          <ac:spMkLst>
            <pc:docMk/>
            <pc:sldMk cId="2030207170" sldId="348"/>
            <ac:spMk id="3" creationId="{1C5E03AC-37BB-2CC7-7B93-CFC83A3986DF}"/>
          </ac:spMkLst>
        </pc:spChg>
        <pc:spChg chg="add">
          <ac:chgData name="Johnson, Ebonee" userId="174046e0-e45a-40d4-ba82-7f70b94721f0" providerId="ADAL" clId="{98143502-219B-4264-ADC6-C36BB2D068EA}" dt="2025-10-14T13:54:21.866" v="3342" actId="26606"/>
          <ac:spMkLst>
            <pc:docMk/>
            <pc:sldMk cId="2030207170" sldId="348"/>
            <ac:spMk id="30" creationId="{0671A8AE-40A1-4631-A6B8-581AFF065482}"/>
          </ac:spMkLst>
        </pc:spChg>
        <pc:spChg chg="add">
          <ac:chgData name="Johnson, Ebonee" userId="174046e0-e45a-40d4-ba82-7f70b94721f0" providerId="ADAL" clId="{98143502-219B-4264-ADC6-C36BB2D068EA}" dt="2025-10-14T13:54:21.866" v="3342" actId="26606"/>
          <ac:spMkLst>
            <pc:docMk/>
            <pc:sldMk cId="2030207170" sldId="348"/>
            <ac:spMk id="32" creationId="{AB58EF07-17C2-48CF-ABB0-EEF1F17CB8F0}"/>
          </ac:spMkLst>
        </pc:spChg>
        <pc:spChg chg="add">
          <ac:chgData name="Johnson, Ebonee" userId="174046e0-e45a-40d4-ba82-7f70b94721f0" providerId="ADAL" clId="{98143502-219B-4264-ADC6-C36BB2D068EA}" dt="2025-10-14T13:54:21.866" v="3342" actId="26606"/>
          <ac:spMkLst>
            <pc:docMk/>
            <pc:sldMk cId="2030207170" sldId="348"/>
            <ac:spMk id="34" creationId="{AF2F604E-43BE-4DC3-B983-E071523364F8}"/>
          </ac:spMkLst>
        </pc:spChg>
        <pc:spChg chg="add">
          <ac:chgData name="Johnson, Ebonee" userId="174046e0-e45a-40d4-ba82-7f70b94721f0" providerId="ADAL" clId="{98143502-219B-4264-ADC6-C36BB2D068EA}" dt="2025-10-14T13:54:21.866" v="3342" actId="26606"/>
          <ac:spMkLst>
            <pc:docMk/>
            <pc:sldMk cId="2030207170" sldId="348"/>
            <ac:spMk id="36" creationId="{08C9B587-E65E-4B52-B37C-ABEBB6E87928}"/>
          </ac:spMkLst>
        </pc:spChg>
        <pc:picChg chg="add mod">
          <ac:chgData name="Johnson, Ebonee" userId="174046e0-e45a-40d4-ba82-7f70b94721f0" providerId="ADAL" clId="{98143502-219B-4264-ADC6-C36BB2D068EA}" dt="2025-10-14T13:54:21.866" v="3342" actId="26606"/>
          <ac:picMkLst>
            <pc:docMk/>
            <pc:sldMk cId="2030207170" sldId="348"/>
            <ac:picMk id="13" creationId="{DFEFACBA-709A-02AA-D6FA-51470FABD7FC}"/>
          </ac:picMkLst>
        </pc:picChg>
      </pc:sldChg>
      <pc:sldChg chg="addSp delSp modSp new mod modClrScheme chgLayout">
        <pc:chgData name="Johnson, Ebonee" userId="174046e0-e45a-40d4-ba82-7f70b94721f0" providerId="ADAL" clId="{98143502-219B-4264-ADC6-C36BB2D068EA}" dt="2025-10-14T14:08:54.570" v="3588" actId="478"/>
        <pc:sldMkLst>
          <pc:docMk/>
          <pc:sldMk cId="3502311886" sldId="350"/>
        </pc:sldMkLst>
        <pc:spChg chg="add mod ord">
          <ac:chgData name="Johnson, Ebonee" userId="174046e0-e45a-40d4-ba82-7f70b94721f0" providerId="ADAL" clId="{98143502-219B-4264-ADC6-C36BB2D068EA}" dt="2025-10-14T13:58:14.839" v="3567" actId="27636"/>
          <ac:spMkLst>
            <pc:docMk/>
            <pc:sldMk cId="3502311886" sldId="350"/>
            <ac:spMk id="6" creationId="{CE914EB1-4A7E-AB32-151F-5E22716050CC}"/>
          </ac:spMkLst>
        </pc:spChg>
        <pc:graphicFrameChg chg="add mod modGraphic">
          <ac:chgData name="Johnson, Ebonee" userId="174046e0-e45a-40d4-ba82-7f70b94721f0" providerId="ADAL" clId="{98143502-219B-4264-ADC6-C36BB2D068EA}" dt="2025-10-14T13:58:20.684" v="3568" actId="20577"/>
          <ac:graphicFrameMkLst>
            <pc:docMk/>
            <pc:sldMk cId="3502311886" sldId="350"/>
            <ac:graphicFrameMk id="9" creationId="{EEAB3546-10C3-CC82-0288-FE574E26E732}"/>
          </ac:graphicFrameMkLst>
        </pc:graphicFrameChg>
      </pc:sldChg>
      <pc:sldChg chg="addSp delSp modSp new mod modClrScheme chgLayout">
        <pc:chgData name="Johnson, Ebonee" userId="174046e0-e45a-40d4-ba82-7f70b94721f0" providerId="ADAL" clId="{98143502-219B-4264-ADC6-C36BB2D068EA}" dt="2025-10-14T14:08:50.834" v="3587" actId="478"/>
        <pc:sldMkLst>
          <pc:docMk/>
          <pc:sldMk cId="856514028" sldId="351"/>
        </pc:sldMkLst>
        <pc:spChg chg="add mod ord">
          <ac:chgData name="Johnson, Ebonee" userId="174046e0-e45a-40d4-ba82-7f70b94721f0" providerId="ADAL" clId="{98143502-219B-4264-ADC6-C36BB2D068EA}" dt="2025-10-13T18:34:36.676" v="2602" actId="20577"/>
          <ac:spMkLst>
            <pc:docMk/>
            <pc:sldMk cId="856514028" sldId="351"/>
            <ac:spMk id="6" creationId="{42968C8A-BEA9-C2EE-A3FB-6F34F86435FD}"/>
          </ac:spMkLst>
        </pc:spChg>
        <pc:picChg chg="add mod">
          <ac:chgData name="Johnson, Ebonee" userId="174046e0-e45a-40d4-ba82-7f70b94721f0" providerId="ADAL" clId="{98143502-219B-4264-ADC6-C36BB2D068EA}" dt="2025-10-13T18:34:23.235" v="2601" actId="1076"/>
          <ac:picMkLst>
            <pc:docMk/>
            <pc:sldMk cId="856514028" sldId="351"/>
            <ac:picMk id="9" creationId="{86A51B39-BA2F-4060-96A9-737A80C245DA}"/>
          </ac:picMkLst>
        </pc:picChg>
      </pc:sldChg>
      <pc:sldChg chg="delSp mod">
        <pc:chgData name="Johnson, Ebonee" userId="174046e0-e45a-40d4-ba82-7f70b94721f0" providerId="ADAL" clId="{98143502-219B-4264-ADC6-C36BB2D068EA}" dt="2025-10-16T13:59:23.153" v="3600" actId="478"/>
        <pc:sldMkLst>
          <pc:docMk/>
          <pc:sldMk cId="3759235057" sldId="352"/>
        </pc:sldMkLst>
        <pc:spChg chg="del">
          <ac:chgData name="Johnson, Ebonee" userId="174046e0-e45a-40d4-ba82-7f70b94721f0" providerId="ADAL" clId="{98143502-219B-4264-ADC6-C36BB2D068EA}" dt="2025-10-16T13:59:23.153" v="3600" actId="478"/>
          <ac:spMkLst>
            <pc:docMk/>
            <pc:sldMk cId="3759235057" sldId="352"/>
            <ac:spMk id="2" creationId="{8430DC21-76E7-6051-717F-92C7CFD268C8}"/>
          </ac:spMkLst>
        </pc:spChg>
      </pc:sldChg>
      <pc:sldChg chg="delSp modSp mod">
        <pc:chgData name="Johnson, Ebonee" userId="174046e0-e45a-40d4-ba82-7f70b94721f0" providerId="ADAL" clId="{98143502-219B-4264-ADC6-C36BB2D068EA}" dt="2025-10-16T14:01:14.763" v="3624" actId="13244"/>
        <pc:sldMkLst>
          <pc:docMk/>
          <pc:sldMk cId="1723258813" sldId="353"/>
        </pc:sldMkLst>
        <pc:spChg chg="ord">
          <ac:chgData name="Johnson, Ebonee" userId="174046e0-e45a-40d4-ba82-7f70b94721f0" providerId="ADAL" clId="{98143502-219B-4264-ADC6-C36BB2D068EA}" dt="2025-10-16T14:01:11.275" v="3623" actId="13244"/>
          <ac:spMkLst>
            <pc:docMk/>
            <pc:sldMk cId="1723258813" sldId="353"/>
            <ac:spMk id="25" creationId="{6FBF062C-D0DE-BAAC-9444-828A1E854AAF}"/>
          </ac:spMkLst>
        </pc:spChg>
        <pc:picChg chg="mod ord">
          <ac:chgData name="Johnson, Ebonee" userId="174046e0-e45a-40d4-ba82-7f70b94721f0" providerId="ADAL" clId="{98143502-219B-4264-ADC6-C36BB2D068EA}" dt="2025-10-16T14:01:07.673" v="3622" actId="962"/>
          <ac:picMkLst>
            <pc:docMk/>
            <pc:sldMk cId="1723258813" sldId="353"/>
            <ac:picMk id="3" creationId="{0F523D06-BF4C-EC15-0A46-1D37E8E9B1C0}"/>
          </ac:picMkLst>
        </pc:picChg>
        <pc:picChg chg="ord">
          <ac:chgData name="Johnson, Ebonee" userId="174046e0-e45a-40d4-ba82-7f70b94721f0" providerId="ADAL" clId="{98143502-219B-4264-ADC6-C36BB2D068EA}" dt="2025-10-16T14:01:14.763" v="3624" actId="13244"/>
          <ac:picMkLst>
            <pc:docMk/>
            <pc:sldMk cId="1723258813" sldId="353"/>
            <ac:picMk id="29" creationId="{516C062F-A5A2-7749-919B-1037543B7FC5}"/>
          </ac:picMkLst>
        </pc:picChg>
      </pc:sldChg>
    </pc:docChg>
  </pc:docChgLst>
  <pc:docChgLst>
    <pc:chgData name="Johnson, Ebonee" userId="S::ebojohnson@uiowa.edu::174046e0-e45a-40d4-ba82-7f70b94721f0" providerId="AD" clId="Web-{F1B6CD99-1DC7-0C23-B4CC-E97AB788418D}"/>
    <pc:docChg chg="modSld">
      <pc:chgData name="Johnson, Ebonee" userId="S::ebojohnson@uiowa.edu::174046e0-e45a-40d4-ba82-7f70b94721f0" providerId="AD" clId="Web-{F1B6CD99-1DC7-0C23-B4CC-E97AB788418D}" dt="2025-10-14T14:06:08.375" v="0" actId="14100"/>
      <pc:docMkLst>
        <pc:docMk/>
      </pc:docMkLst>
      <pc:sldChg chg="modSp">
        <pc:chgData name="Johnson, Ebonee" userId="S::ebojohnson@uiowa.edu::174046e0-e45a-40d4-ba82-7f70b94721f0" providerId="AD" clId="Web-{F1B6CD99-1DC7-0C23-B4CC-E97AB788418D}" dt="2025-10-14T14:06:08.375" v="0" actId="14100"/>
        <pc:sldMkLst>
          <pc:docMk/>
          <pc:sldMk cId="1836398537" sldId="341"/>
        </pc:sldMkLst>
        <pc:spChg chg="mod">
          <ac:chgData name="Johnson, Ebonee" userId="S::ebojohnson@uiowa.edu::174046e0-e45a-40d4-ba82-7f70b94721f0" providerId="AD" clId="Web-{F1B6CD99-1DC7-0C23-B4CC-E97AB788418D}" dt="2025-10-14T14:06:08.375" v="0" actId="14100"/>
          <ac:spMkLst>
            <pc:docMk/>
            <pc:sldMk cId="1836398537" sldId="341"/>
            <ac:spMk id="17" creationId="{9729645A-8BC0-3DD5-1183-DD5C671C25C1}"/>
          </ac:spMkLst>
        </pc:spChg>
      </pc:sldChg>
    </pc:docChg>
  </pc:docChgLst>
  <pc:docChgLst>
    <pc:chgData name="Hancock, Aphraditie C" userId="S::achancock@uiowa.edu::b9b05ac6-9e86-49ff-8069-6d0b628ef07f" providerId="AD" clId="Web-{B4CB585A-551D-47D4-327F-685A6484F40E}"/>
    <pc:docChg chg="modSld">
      <pc:chgData name="Hancock, Aphraditie C" userId="S::achancock@uiowa.edu::b9b05ac6-9e86-49ff-8069-6d0b628ef07f" providerId="AD" clId="Web-{B4CB585A-551D-47D4-327F-685A6484F40E}" dt="2025-10-13T21:15:25.355" v="8" actId="20577"/>
      <pc:docMkLst>
        <pc:docMk/>
      </pc:docMkLst>
      <pc:sldChg chg="modSp">
        <pc:chgData name="Hancock, Aphraditie C" userId="S::achancock@uiowa.edu::b9b05ac6-9e86-49ff-8069-6d0b628ef07f" providerId="AD" clId="Web-{B4CB585A-551D-47D4-327F-685A6484F40E}" dt="2025-10-13T21:15:25.355" v="8" actId="20577"/>
        <pc:sldMkLst>
          <pc:docMk/>
          <pc:sldMk cId="3759235057" sldId="352"/>
        </pc:sldMkLst>
        <pc:spChg chg="mod">
          <ac:chgData name="Hancock, Aphraditie C" userId="S::achancock@uiowa.edu::b9b05ac6-9e86-49ff-8069-6d0b628ef07f" providerId="AD" clId="Web-{B4CB585A-551D-47D4-327F-685A6484F40E}" dt="2025-10-13T21:15:25.355" v="8" actId="20577"/>
          <ac:spMkLst>
            <pc:docMk/>
            <pc:sldMk cId="3759235057" sldId="352"/>
            <ac:spMk id="8" creationId="{A39EC37C-5BA7-68C6-4B3D-BFD12678EF77}"/>
          </ac:spMkLst>
        </pc:spChg>
      </pc:sldChg>
    </pc:docChg>
  </pc:docChgLst>
  <pc:docChgLst>
    <pc:chgData name="Johnson, Ebonee" userId="S::ebojohnson@uiowa.edu::174046e0-e45a-40d4-ba82-7f70b94721f0" providerId="AD" clId="Web-{DF7ECBCD-B8E0-9C8B-4BC2-70D96AEA275B}"/>
    <pc:docChg chg="modSld">
      <pc:chgData name="Johnson, Ebonee" userId="S::ebojohnson@uiowa.edu::174046e0-e45a-40d4-ba82-7f70b94721f0" providerId="AD" clId="Web-{DF7ECBCD-B8E0-9C8B-4BC2-70D96AEA275B}" dt="2025-10-13T17:50:22.314" v="7" actId="20577"/>
      <pc:docMkLst>
        <pc:docMk/>
      </pc:docMkLst>
      <pc:sldChg chg="modSp">
        <pc:chgData name="Johnson, Ebonee" userId="S::ebojohnson@uiowa.edu::174046e0-e45a-40d4-ba82-7f70b94721f0" providerId="AD" clId="Web-{DF7ECBCD-B8E0-9C8B-4BC2-70D96AEA275B}" dt="2025-10-13T17:50:22.314" v="7" actId="20577"/>
        <pc:sldMkLst>
          <pc:docMk/>
          <pc:sldMk cId="3892510878" sldId="258"/>
        </pc:sldMkLst>
        <pc:spChg chg="mod">
          <ac:chgData name="Johnson, Ebonee" userId="S::ebojohnson@uiowa.edu::174046e0-e45a-40d4-ba82-7f70b94721f0" providerId="AD" clId="Web-{DF7ECBCD-B8E0-9C8B-4BC2-70D96AEA275B}" dt="2025-10-13T17:50:22.314" v="7" actId="20577"/>
          <ac:spMkLst>
            <pc:docMk/>
            <pc:sldMk cId="3892510878" sldId="258"/>
            <ac:spMk id="2" creationId="{59480B23-7308-1745-A1A9-A5522BA49EE8}"/>
          </ac:spMkLst>
        </pc:spChg>
      </pc:sldChg>
    </pc:docChg>
  </pc:docChgLst>
  <pc:docChgLst>
    <pc:chgData name="Johnson, Ebonee" userId="S::ebojohnson@uiowa.edu::174046e0-e45a-40d4-ba82-7f70b94721f0" providerId="AD" clId="Web-{63C34213-EF59-94DF-AD64-A733722F4151}"/>
    <pc:docChg chg="addSld delSld modSld">
      <pc:chgData name="Johnson, Ebonee" userId="S::ebojohnson@uiowa.edu::174046e0-e45a-40d4-ba82-7f70b94721f0" providerId="AD" clId="Web-{63C34213-EF59-94DF-AD64-A733722F4151}" dt="2025-10-13T22:37:50.612" v="153" actId="20577"/>
      <pc:docMkLst>
        <pc:docMk/>
      </pc:docMkLst>
      <pc:sldChg chg="modSp">
        <pc:chgData name="Johnson, Ebonee" userId="S::ebojohnson@uiowa.edu::174046e0-e45a-40d4-ba82-7f70b94721f0" providerId="AD" clId="Web-{63C34213-EF59-94DF-AD64-A733722F4151}" dt="2025-10-13T22:15:26.754" v="24" actId="14100"/>
        <pc:sldMkLst>
          <pc:docMk/>
          <pc:sldMk cId="1836398537" sldId="341"/>
        </pc:sldMkLst>
        <pc:picChg chg="mod">
          <ac:chgData name="Johnson, Ebonee" userId="S::ebojohnson@uiowa.edu::174046e0-e45a-40d4-ba82-7f70b94721f0" providerId="AD" clId="Web-{63C34213-EF59-94DF-AD64-A733722F4151}" dt="2025-10-13T22:15:26.754" v="24" actId="14100"/>
          <ac:picMkLst>
            <pc:docMk/>
            <pc:sldMk cId="1836398537" sldId="341"/>
            <ac:picMk id="16" creationId="{2E6C0874-8AB0-CE66-BA20-5AFBB689AB8C}"/>
          </ac:picMkLst>
        </pc:picChg>
      </pc:sldChg>
      <pc:sldChg chg="modSp">
        <pc:chgData name="Johnson, Ebonee" userId="S::ebojohnson@uiowa.edu::174046e0-e45a-40d4-ba82-7f70b94721f0" providerId="AD" clId="Web-{63C34213-EF59-94DF-AD64-A733722F4151}" dt="2025-10-13T22:37:50.612" v="153" actId="20577"/>
        <pc:sldMkLst>
          <pc:docMk/>
          <pc:sldMk cId="1957939757" sldId="345"/>
        </pc:sldMkLst>
        <pc:spChg chg="mod">
          <ac:chgData name="Johnson, Ebonee" userId="S::ebojohnson@uiowa.edu::174046e0-e45a-40d4-ba82-7f70b94721f0" providerId="AD" clId="Web-{63C34213-EF59-94DF-AD64-A733722F4151}" dt="2025-10-13T22:37:50.612" v="153" actId="20577"/>
          <ac:spMkLst>
            <pc:docMk/>
            <pc:sldMk cId="1957939757" sldId="345"/>
            <ac:spMk id="5" creationId="{6F81D73E-B8C5-A1BD-3E55-6132C677F49A}"/>
          </ac:spMkLst>
        </pc:spChg>
      </pc:sldChg>
      <pc:sldChg chg="modSp">
        <pc:chgData name="Johnson, Ebonee" userId="S::ebojohnson@uiowa.edu::174046e0-e45a-40d4-ba82-7f70b94721f0" providerId="AD" clId="Web-{63C34213-EF59-94DF-AD64-A733722F4151}" dt="2025-10-13T22:01:16.672" v="3" actId="14100"/>
        <pc:sldMkLst>
          <pc:docMk/>
          <pc:sldMk cId="209689185" sldId="346"/>
        </pc:sldMkLst>
      </pc:sldChg>
      <pc:sldChg chg="new">
        <pc:chgData name="Johnson, Ebonee" userId="S::ebojohnson@uiowa.edu::174046e0-e45a-40d4-ba82-7f70b94721f0" providerId="AD" clId="Web-{63C34213-EF59-94DF-AD64-A733722F4151}" dt="2025-10-13T21:58:13.152" v="0"/>
        <pc:sldMkLst>
          <pc:docMk/>
          <pc:sldMk cId="1723258813" sldId="353"/>
        </pc:sldMkLst>
      </pc:sldChg>
    </pc:docChg>
  </pc:docChgLst>
  <pc:docChgLst>
    <pc:chgData name="Veeh, Christopher A" userId="S::cveeh@uiowa.edu::ae5e0d66-c7de-492b-9831-6557b7136bf5" providerId="AD" clId="Web-{B8A15241-A06A-0E78-1BE9-4C980E8D8A18}"/>
    <pc:docChg chg="modSld">
      <pc:chgData name="Veeh, Christopher A" userId="S::cveeh@uiowa.edu::ae5e0d66-c7de-492b-9831-6557b7136bf5" providerId="AD" clId="Web-{B8A15241-A06A-0E78-1BE9-4C980E8D8A18}" dt="2025-10-14T04:26:03.141" v="1190"/>
      <pc:docMkLst>
        <pc:docMk/>
      </pc:docMkLst>
      <pc:sldChg chg="modNotes">
        <pc:chgData name="Veeh, Christopher A" userId="S::cveeh@uiowa.edu::ae5e0d66-c7de-492b-9831-6557b7136bf5" providerId="AD" clId="Web-{B8A15241-A06A-0E78-1BE9-4C980E8D8A18}" dt="2025-10-14T04:26:03.141" v="1190"/>
        <pc:sldMkLst>
          <pc:docMk/>
          <pc:sldMk cId="3662393952" sldId="342"/>
        </pc:sldMkLst>
      </pc:sldChg>
    </pc:docChg>
  </pc:docChgLst>
  <pc:docChgLst>
    <pc:chgData name="Guido, Phoebe W" userId="S::pwguido@uiowa.edu::7fb43af4-1ef5-4da1-b82d-48cf6db169b1" providerId="AD" clId="Web-{F526D501-67BB-81AD-A6ED-5ECCAC52F7C5}"/>
    <pc:docChg chg="modSld">
      <pc:chgData name="Guido, Phoebe W" userId="S::pwguido@uiowa.edu::7fb43af4-1ef5-4da1-b82d-48cf6db169b1" providerId="AD" clId="Web-{F526D501-67BB-81AD-A6ED-5ECCAC52F7C5}" dt="2025-10-14T22:58:39.843" v="141" actId="14100"/>
      <pc:docMkLst>
        <pc:docMk/>
      </pc:docMkLst>
      <pc:sldChg chg="addSp delSp modSp">
        <pc:chgData name="Guido, Phoebe W" userId="S::pwguido@uiowa.edu::7fb43af4-1ef5-4da1-b82d-48cf6db169b1" providerId="AD" clId="Web-{F526D501-67BB-81AD-A6ED-5ECCAC52F7C5}" dt="2025-10-14T22:58:39.843" v="141" actId="14100"/>
        <pc:sldMkLst>
          <pc:docMk/>
          <pc:sldMk cId="1723258813" sldId="353"/>
        </pc:sldMkLst>
        <pc:spChg chg="mod">
          <ac:chgData name="Guido, Phoebe W" userId="S::pwguido@uiowa.edu::7fb43af4-1ef5-4da1-b82d-48cf6db169b1" providerId="AD" clId="Web-{F526D501-67BB-81AD-A6ED-5ECCAC52F7C5}" dt="2025-10-14T22:58:27.374" v="137" actId="1076"/>
          <ac:spMkLst>
            <pc:docMk/>
            <pc:sldMk cId="1723258813" sldId="353"/>
            <ac:spMk id="13" creationId="{0EC34D4B-A5BA-1EF8-4145-C594A3312EDD}"/>
          </ac:spMkLst>
        </pc:spChg>
        <pc:spChg chg="add mod">
          <ac:chgData name="Guido, Phoebe W" userId="S::pwguido@uiowa.edu::7fb43af4-1ef5-4da1-b82d-48cf6db169b1" providerId="AD" clId="Web-{F526D501-67BB-81AD-A6ED-5ECCAC52F7C5}" dt="2025-10-14T22:51:57.009" v="14"/>
          <ac:spMkLst>
            <pc:docMk/>
            <pc:sldMk cId="1723258813" sldId="353"/>
            <ac:spMk id="25" creationId="{6FBF062C-D0DE-BAAC-9444-828A1E854AAF}"/>
          </ac:spMkLst>
        </pc:spChg>
        <pc:spChg chg="add mod">
          <ac:chgData name="Guido, Phoebe W" userId="S::pwguido@uiowa.edu::7fb43af4-1ef5-4da1-b82d-48cf6db169b1" providerId="AD" clId="Web-{F526D501-67BB-81AD-A6ED-5ECCAC52F7C5}" dt="2025-10-14T22:58:18.343" v="136" actId="14100"/>
          <ac:spMkLst>
            <pc:docMk/>
            <pc:sldMk cId="1723258813" sldId="353"/>
            <ac:spMk id="30" creationId="{FF264936-B59B-0599-47DE-DC43D3C8F92F}"/>
          </ac:spMkLst>
        </pc:spChg>
        <pc:picChg chg="add mod ord modCrop">
          <ac:chgData name="Guido, Phoebe W" userId="S::pwguido@uiowa.edu::7fb43af4-1ef5-4da1-b82d-48cf6db169b1" providerId="AD" clId="Web-{F526D501-67BB-81AD-A6ED-5ECCAC52F7C5}" dt="2025-10-14T22:58:39.843" v="141" actId="14100"/>
          <ac:picMkLst>
            <pc:docMk/>
            <pc:sldMk cId="1723258813" sldId="353"/>
            <ac:picMk id="29" creationId="{516C062F-A5A2-7749-919B-1037543B7FC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E98BAD-40CF-4AF8-AFB1-04A59857756F}" type="doc">
      <dgm:prSet loTypeId="urn:microsoft.com/office/officeart/2005/8/layout/hierarchy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08367F0-C318-46BB-AEE2-10A94B77CA12}">
      <dgm:prSet custT="1"/>
      <dgm:spPr/>
      <dgm:t>
        <a:bodyPr/>
        <a:lstStyle/>
        <a:p>
          <a:r>
            <a:rPr lang="en-US" sz="1800" b="1"/>
            <a:t>Overview of PIPER Project </a:t>
          </a:r>
        </a:p>
      </dgm:t>
    </dgm:pt>
    <dgm:pt modelId="{4EC1A19A-E66C-4E7C-92D7-48647EC7B953}" type="parTrans" cxnId="{9CB09625-0859-4576-97A2-4F9DE4A0D16F}">
      <dgm:prSet/>
      <dgm:spPr/>
      <dgm:t>
        <a:bodyPr/>
        <a:lstStyle/>
        <a:p>
          <a:endParaRPr lang="en-US" sz="1800" b="1"/>
        </a:p>
      </dgm:t>
    </dgm:pt>
    <dgm:pt modelId="{FB0ECFB3-DCF4-425C-9B46-7FBAFCBB66F4}" type="sibTrans" cxnId="{9CB09625-0859-4576-97A2-4F9DE4A0D16F}">
      <dgm:prSet/>
      <dgm:spPr/>
      <dgm:t>
        <a:bodyPr/>
        <a:lstStyle/>
        <a:p>
          <a:endParaRPr lang="en-US" sz="1800" b="1"/>
        </a:p>
      </dgm:t>
    </dgm:pt>
    <dgm:pt modelId="{A00E0AEC-FBBA-4CC7-B929-A0EC5AF8BFC7}">
      <dgm:prSet custT="1"/>
      <dgm:spPr/>
      <dgm:t>
        <a:bodyPr/>
        <a:lstStyle/>
        <a:p>
          <a:r>
            <a:rPr lang="en-US" sz="1800" b="1"/>
            <a:t>Moderated Panel Discussion </a:t>
          </a:r>
        </a:p>
      </dgm:t>
    </dgm:pt>
    <dgm:pt modelId="{CA6776EF-7974-4F22-AD34-CB7B20E3427E}" type="parTrans" cxnId="{D91E8E7A-850F-48C8-A181-D581EA9F1B7C}">
      <dgm:prSet/>
      <dgm:spPr/>
      <dgm:t>
        <a:bodyPr/>
        <a:lstStyle/>
        <a:p>
          <a:endParaRPr lang="en-US" sz="1800" b="1"/>
        </a:p>
      </dgm:t>
    </dgm:pt>
    <dgm:pt modelId="{76C82BD2-6289-4D87-9BCB-AC6C6D707D51}" type="sibTrans" cxnId="{D91E8E7A-850F-48C8-A181-D581EA9F1B7C}">
      <dgm:prSet/>
      <dgm:spPr/>
      <dgm:t>
        <a:bodyPr/>
        <a:lstStyle/>
        <a:p>
          <a:endParaRPr lang="en-US" sz="1800" b="1"/>
        </a:p>
      </dgm:t>
    </dgm:pt>
    <dgm:pt modelId="{4401EE99-8F4F-4F4F-9615-E5D9C8735E87}">
      <dgm:prSet custT="1"/>
      <dgm:spPr/>
      <dgm:t>
        <a:bodyPr/>
        <a:lstStyle/>
        <a:p>
          <a:r>
            <a:rPr lang="en-US" sz="1800" b="1"/>
            <a:t>Reflective Comments from the Audience/Question &amp; Answer </a:t>
          </a:r>
        </a:p>
      </dgm:t>
    </dgm:pt>
    <dgm:pt modelId="{7E08A6FC-B7D5-49E4-8EC0-B2E265501400}" type="parTrans" cxnId="{EDE1F4B6-1E12-42B7-A700-DD5B6053498D}">
      <dgm:prSet/>
      <dgm:spPr/>
      <dgm:t>
        <a:bodyPr/>
        <a:lstStyle/>
        <a:p>
          <a:endParaRPr lang="en-US" sz="1800" b="1"/>
        </a:p>
      </dgm:t>
    </dgm:pt>
    <dgm:pt modelId="{86C7E933-6537-49AF-A73A-1D9679E6C9D8}" type="sibTrans" cxnId="{EDE1F4B6-1E12-42B7-A700-DD5B6053498D}">
      <dgm:prSet/>
      <dgm:spPr/>
      <dgm:t>
        <a:bodyPr/>
        <a:lstStyle/>
        <a:p>
          <a:endParaRPr lang="en-US" sz="1800" b="1"/>
        </a:p>
      </dgm:t>
    </dgm:pt>
    <dgm:pt modelId="{AFB295E7-770D-4A4B-9AFB-DCE340F1CBFA}" type="pres">
      <dgm:prSet presAssocID="{51E98BAD-40CF-4AF8-AFB1-04A5985775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2BE584A-8BBD-41C9-9BFE-3344A3142685}" type="pres">
      <dgm:prSet presAssocID="{808367F0-C318-46BB-AEE2-10A94B77CA12}" presName="hierRoot1" presStyleCnt="0"/>
      <dgm:spPr/>
    </dgm:pt>
    <dgm:pt modelId="{83C5CD94-23B9-4312-9E90-F67632A17C62}" type="pres">
      <dgm:prSet presAssocID="{808367F0-C318-46BB-AEE2-10A94B77CA12}" presName="composite" presStyleCnt="0"/>
      <dgm:spPr/>
    </dgm:pt>
    <dgm:pt modelId="{A15C1EE2-47CC-4827-9348-E2AB129DDE48}" type="pres">
      <dgm:prSet presAssocID="{808367F0-C318-46BB-AEE2-10A94B77CA12}" presName="background" presStyleLbl="node0" presStyleIdx="0" presStyleCnt="3"/>
      <dgm:spPr/>
    </dgm:pt>
    <dgm:pt modelId="{A28B0036-6202-48AD-9E95-BCD06B4100FF}" type="pres">
      <dgm:prSet presAssocID="{808367F0-C318-46BB-AEE2-10A94B77CA12}" presName="text" presStyleLbl="fgAcc0" presStyleIdx="0" presStyleCnt="3">
        <dgm:presLayoutVars>
          <dgm:chPref val="3"/>
        </dgm:presLayoutVars>
      </dgm:prSet>
      <dgm:spPr/>
    </dgm:pt>
    <dgm:pt modelId="{12878CE9-F7B5-4B17-92F4-4C50FDE97D8C}" type="pres">
      <dgm:prSet presAssocID="{808367F0-C318-46BB-AEE2-10A94B77CA12}" presName="hierChild2" presStyleCnt="0"/>
      <dgm:spPr/>
    </dgm:pt>
    <dgm:pt modelId="{1C90E8E7-9C42-4AD4-98F3-6A2BBDD8153B}" type="pres">
      <dgm:prSet presAssocID="{A00E0AEC-FBBA-4CC7-B929-A0EC5AF8BFC7}" presName="hierRoot1" presStyleCnt="0"/>
      <dgm:spPr/>
    </dgm:pt>
    <dgm:pt modelId="{CB5A5F6D-D2EA-42AE-B81A-B318222CB237}" type="pres">
      <dgm:prSet presAssocID="{A00E0AEC-FBBA-4CC7-B929-A0EC5AF8BFC7}" presName="composite" presStyleCnt="0"/>
      <dgm:spPr/>
    </dgm:pt>
    <dgm:pt modelId="{E15B0930-3844-4B4D-AE56-BA322B5EBBAB}" type="pres">
      <dgm:prSet presAssocID="{A00E0AEC-FBBA-4CC7-B929-A0EC5AF8BFC7}" presName="background" presStyleLbl="node0" presStyleIdx="1" presStyleCnt="3"/>
      <dgm:spPr/>
    </dgm:pt>
    <dgm:pt modelId="{CB8984AB-D9E2-4CD8-A7E1-914A28252FF7}" type="pres">
      <dgm:prSet presAssocID="{A00E0AEC-FBBA-4CC7-B929-A0EC5AF8BFC7}" presName="text" presStyleLbl="fgAcc0" presStyleIdx="1" presStyleCnt="3">
        <dgm:presLayoutVars>
          <dgm:chPref val="3"/>
        </dgm:presLayoutVars>
      </dgm:prSet>
      <dgm:spPr/>
    </dgm:pt>
    <dgm:pt modelId="{8524A518-A2DA-4ECE-BF99-DAE4B2312761}" type="pres">
      <dgm:prSet presAssocID="{A00E0AEC-FBBA-4CC7-B929-A0EC5AF8BFC7}" presName="hierChild2" presStyleCnt="0"/>
      <dgm:spPr/>
    </dgm:pt>
    <dgm:pt modelId="{6BCD492D-DF65-47D8-B7DE-80496B765013}" type="pres">
      <dgm:prSet presAssocID="{4401EE99-8F4F-4F4F-9615-E5D9C8735E87}" presName="hierRoot1" presStyleCnt="0"/>
      <dgm:spPr/>
    </dgm:pt>
    <dgm:pt modelId="{7AEFF200-B6BB-485E-8C8D-02E7176C2BBC}" type="pres">
      <dgm:prSet presAssocID="{4401EE99-8F4F-4F4F-9615-E5D9C8735E87}" presName="composite" presStyleCnt="0"/>
      <dgm:spPr/>
    </dgm:pt>
    <dgm:pt modelId="{1731D5EC-EDA3-4A68-83C8-FA57F6D9A76F}" type="pres">
      <dgm:prSet presAssocID="{4401EE99-8F4F-4F4F-9615-E5D9C8735E87}" presName="background" presStyleLbl="node0" presStyleIdx="2" presStyleCnt="3"/>
      <dgm:spPr/>
    </dgm:pt>
    <dgm:pt modelId="{908F14B0-7BD2-40EA-A71A-57DC555FA242}" type="pres">
      <dgm:prSet presAssocID="{4401EE99-8F4F-4F4F-9615-E5D9C8735E87}" presName="text" presStyleLbl="fgAcc0" presStyleIdx="2" presStyleCnt="3">
        <dgm:presLayoutVars>
          <dgm:chPref val="3"/>
        </dgm:presLayoutVars>
      </dgm:prSet>
      <dgm:spPr/>
    </dgm:pt>
    <dgm:pt modelId="{3752E08B-1253-4068-801A-F760A17C5C18}" type="pres">
      <dgm:prSet presAssocID="{4401EE99-8F4F-4F4F-9615-E5D9C8735E87}" presName="hierChild2" presStyleCnt="0"/>
      <dgm:spPr/>
    </dgm:pt>
  </dgm:ptLst>
  <dgm:cxnLst>
    <dgm:cxn modelId="{9CB09625-0859-4576-97A2-4F9DE4A0D16F}" srcId="{51E98BAD-40CF-4AF8-AFB1-04A59857756F}" destId="{808367F0-C318-46BB-AEE2-10A94B77CA12}" srcOrd="0" destOrd="0" parTransId="{4EC1A19A-E66C-4E7C-92D7-48647EC7B953}" sibTransId="{FB0ECFB3-DCF4-425C-9B46-7FBAFCBB66F4}"/>
    <dgm:cxn modelId="{63DC4532-F637-4FBA-8271-38CF7722EA29}" type="presOf" srcId="{51E98BAD-40CF-4AF8-AFB1-04A59857756F}" destId="{AFB295E7-770D-4A4B-9AFB-DCE340F1CBFA}" srcOrd="0" destOrd="0" presId="urn:microsoft.com/office/officeart/2005/8/layout/hierarchy1"/>
    <dgm:cxn modelId="{21300F67-7E02-4AC9-B239-C3AC7C2246AA}" type="presOf" srcId="{4401EE99-8F4F-4F4F-9615-E5D9C8735E87}" destId="{908F14B0-7BD2-40EA-A71A-57DC555FA242}" srcOrd="0" destOrd="0" presId="urn:microsoft.com/office/officeart/2005/8/layout/hierarchy1"/>
    <dgm:cxn modelId="{EB6FB152-E80A-4282-8C19-245F0D858261}" type="presOf" srcId="{808367F0-C318-46BB-AEE2-10A94B77CA12}" destId="{A28B0036-6202-48AD-9E95-BCD06B4100FF}" srcOrd="0" destOrd="0" presId="urn:microsoft.com/office/officeart/2005/8/layout/hierarchy1"/>
    <dgm:cxn modelId="{D91E8E7A-850F-48C8-A181-D581EA9F1B7C}" srcId="{51E98BAD-40CF-4AF8-AFB1-04A59857756F}" destId="{A00E0AEC-FBBA-4CC7-B929-A0EC5AF8BFC7}" srcOrd="1" destOrd="0" parTransId="{CA6776EF-7974-4F22-AD34-CB7B20E3427E}" sibTransId="{76C82BD2-6289-4D87-9BCB-AC6C6D707D51}"/>
    <dgm:cxn modelId="{EDE1F4B6-1E12-42B7-A700-DD5B6053498D}" srcId="{51E98BAD-40CF-4AF8-AFB1-04A59857756F}" destId="{4401EE99-8F4F-4F4F-9615-E5D9C8735E87}" srcOrd="2" destOrd="0" parTransId="{7E08A6FC-B7D5-49E4-8EC0-B2E265501400}" sibTransId="{86C7E933-6537-49AF-A73A-1D9679E6C9D8}"/>
    <dgm:cxn modelId="{69ABE6E4-009F-4A20-AA15-D45994A24D10}" type="presOf" srcId="{A00E0AEC-FBBA-4CC7-B929-A0EC5AF8BFC7}" destId="{CB8984AB-D9E2-4CD8-A7E1-914A28252FF7}" srcOrd="0" destOrd="0" presId="urn:microsoft.com/office/officeart/2005/8/layout/hierarchy1"/>
    <dgm:cxn modelId="{82340F42-54E9-46F9-9422-D90C63C9E67E}" type="presParOf" srcId="{AFB295E7-770D-4A4B-9AFB-DCE340F1CBFA}" destId="{D2BE584A-8BBD-41C9-9BFE-3344A3142685}" srcOrd="0" destOrd="0" presId="urn:microsoft.com/office/officeart/2005/8/layout/hierarchy1"/>
    <dgm:cxn modelId="{A2D69C87-8F1B-4730-9FB4-EE671CCB2636}" type="presParOf" srcId="{D2BE584A-8BBD-41C9-9BFE-3344A3142685}" destId="{83C5CD94-23B9-4312-9E90-F67632A17C62}" srcOrd="0" destOrd="0" presId="urn:microsoft.com/office/officeart/2005/8/layout/hierarchy1"/>
    <dgm:cxn modelId="{304E1DA4-D6A3-49C8-903C-5D8581B7A441}" type="presParOf" srcId="{83C5CD94-23B9-4312-9E90-F67632A17C62}" destId="{A15C1EE2-47CC-4827-9348-E2AB129DDE48}" srcOrd="0" destOrd="0" presId="urn:microsoft.com/office/officeart/2005/8/layout/hierarchy1"/>
    <dgm:cxn modelId="{B0E784A7-434F-4B71-82BE-73C032EDAA33}" type="presParOf" srcId="{83C5CD94-23B9-4312-9E90-F67632A17C62}" destId="{A28B0036-6202-48AD-9E95-BCD06B4100FF}" srcOrd="1" destOrd="0" presId="urn:microsoft.com/office/officeart/2005/8/layout/hierarchy1"/>
    <dgm:cxn modelId="{87D6CD38-179F-482A-89CC-CD16A88D3ABF}" type="presParOf" srcId="{D2BE584A-8BBD-41C9-9BFE-3344A3142685}" destId="{12878CE9-F7B5-4B17-92F4-4C50FDE97D8C}" srcOrd="1" destOrd="0" presId="urn:microsoft.com/office/officeart/2005/8/layout/hierarchy1"/>
    <dgm:cxn modelId="{41EF11E7-16BB-4665-A538-108E022B302D}" type="presParOf" srcId="{AFB295E7-770D-4A4B-9AFB-DCE340F1CBFA}" destId="{1C90E8E7-9C42-4AD4-98F3-6A2BBDD8153B}" srcOrd="1" destOrd="0" presId="urn:microsoft.com/office/officeart/2005/8/layout/hierarchy1"/>
    <dgm:cxn modelId="{C8D79E0D-9350-43E9-9B79-509FE0A30C5D}" type="presParOf" srcId="{1C90E8E7-9C42-4AD4-98F3-6A2BBDD8153B}" destId="{CB5A5F6D-D2EA-42AE-B81A-B318222CB237}" srcOrd="0" destOrd="0" presId="urn:microsoft.com/office/officeart/2005/8/layout/hierarchy1"/>
    <dgm:cxn modelId="{4BF47B5C-0D51-4D5E-A8E8-327EBA4ED064}" type="presParOf" srcId="{CB5A5F6D-D2EA-42AE-B81A-B318222CB237}" destId="{E15B0930-3844-4B4D-AE56-BA322B5EBBAB}" srcOrd="0" destOrd="0" presId="urn:microsoft.com/office/officeart/2005/8/layout/hierarchy1"/>
    <dgm:cxn modelId="{38912C61-55EA-4374-9077-899E896148E3}" type="presParOf" srcId="{CB5A5F6D-D2EA-42AE-B81A-B318222CB237}" destId="{CB8984AB-D9E2-4CD8-A7E1-914A28252FF7}" srcOrd="1" destOrd="0" presId="urn:microsoft.com/office/officeart/2005/8/layout/hierarchy1"/>
    <dgm:cxn modelId="{D924FA0F-DA28-4F3D-B9F9-FC7905BB207E}" type="presParOf" srcId="{1C90E8E7-9C42-4AD4-98F3-6A2BBDD8153B}" destId="{8524A518-A2DA-4ECE-BF99-DAE4B2312761}" srcOrd="1" destOrd="0" presId="urn:microsoft.com/office/officeart/2005/8/layout/hierarchy1"/>
    <dgm:cxn modelId="{04F0E950-DA4F-4A44-ABD5-325125162B16}" type="presParOf" srcId="{AFB295E7-770D-4A4B-9AFB-DCE340F1CBFA}" destId="{6BCD492D-DF65-47D8-B7DE-80496B765013}" srcOrd="2" destOrd="0" presId="urn:microsoft.com/office/officeart/2005/8/layout/hierarchy1"/>
    <dgm:cxn modelId="{E33FC250-591E-465F-A1C6-BCB73D035970}" type="presParOf" srcId="{6BCD492D-DF65-47D8-B7DE-80496B765013}" destId="{7AEFF200-B6BB-485E-8C8D-02E7176C2BBC}" srcOrd="0" destOrd="0" presId="urn:microsoft.com/office/officeart/2005/8/layout/hierarchy1"/>
    <dgm:cxn modelId="{928F5C7A-F5C3-4B82-A8B6-4BF551D5D1C2}" type="presParOf" srcId="{7AEFF200-B6BB-485E-8C8D-02E7176C2BBC}" destId="{1731D5EC-EDA3-4A68-83C8-FA57F6D9A76F}" srcOrd="0" destOrd="0" presId="urn:microsoft.com/office/officeart/2005/8/layout/hierarchy1"/>
    <dgm:cxn modelId="{0FB66581-627D-4285-8979-B7FDFDD2EEC8}" type="presParOf" srcId="{7AEFF200-B6BB-485E-8C8D-02E7176C2BBC}" destId="{908F14B0-7BD2-40EA-A71A-57DC555FA242}" srcOrd="1" destOrd="0" presId="urn:microsoft.com/office/officeart/2005/8/layout/hierarchy1"/>
    <dgm:cxn modelId="{D271F1F5-31EA-4923-AC8A-1AC5D69D3494}" type="presParOf" srcId="{6BCD492D-DF65-47D8-B7DE-80496B765013}" destId="{3752E08B-1253-4068-801A-F760A17C5C1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921046-609B-480A-900B-4F4461CD04EF}" type="doc">
      <dgm:prSet loTypeId="urn:microsoft.com/office/officeart/2005/8/layout/matrix1" loCatId="matrix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464AD94-04CB-4786-AFD4-FEFC1A4539C7}">
      <dgm:prSet phldrT="[Text]"/>
      <dgm:spPr/>
      <dgm:t>
        <a:bodyPr/>
        <a:lstStyle/>
        <a:p>
          <a:r>
            <a:rPr lang="en-US"/>
            <a:t>Reflexive Thematic Analysis</a:t>
          </a:r>
        </a:p>
      </dgm:t>
    </dgm:pt>
    <dgm:pt modelId="{9E6AFD77-1F5A-48DF-BC09-52E747D5C380}" type="parTrans" cxnId="{7BA8E644-97DC-4E60-8804-EE7EEDDA407E}">
      <dgm:prSet/>
      <dgm:spPr/>
      <dgm:t>
        <a:bodyPr/>
        <a:lstStyle/>
        <a:p>
          <a:endParaRPr lang="en-US"/>
        </a:p>
      </dgm:t>
    </dgm:pt>
    <dgm:pt modelId="{DDA6F461-4F2B-4732-B7FC-D340566ECE68}" type="sibTrans" cxnId="{7BA8E644-97DC-4E60-8804-EE7EEDDA407E}">
      <dgm:prSet/>
      <dgm:spPr/>
      <dgm:t>
        <a:bodyPr/>
        <a:lstStyle/>
        <a:p>
          <a:endParaRPr lang="en-US"/>
        </a:p>
      </dgm:t>
    </dgm:pt>
    <dgm:pt modelId="{918BF886-B7E1-4FE3-8F16-FE3594292443}">
      <dgm:prSet phldrT="[Text]"/>
      <dgm:spPr/>
      <dgm:t>
        <a:bodyPr/>
        <a:lstStyle/>
        <a:p>
          <a:r>
            <a:rPr lang="en-US" b="1"/>
            <a:t>Lasting Carceral Impact</a:t>
          </a:r>
        </a:p>
      </dgm:t>
    </dgm:pt>
    <dgm:pt modelId="{7A20C715-BA29-4D76-9A78-DF3E0D7A9269}" type="parTrans" cxnId="{F82E05AC-0AA0-4551-8E4F-5641FCA206CD}">
      <dgm:prSet/>
      <dgm:spPr/>
      <dgm:t>
        <a:bodyPr/>
        <a:lstStyle/>
        <a:p>
          <a:endParaRPr lang="en-US"/>
        </a:p>
      </dgm:t>
    </dgm:pt>
    <dgm:pt modelId="{3CA081B1-DA30-4495-BF87-25E3544B46F1}" type="sibTrans" cxnId="{F82E05AC-0AA0-4551-8E4F-5641FCA206CD}">
      <dgm:prSet/>
      <dgm:spPr/>
      <dgm:t>
        <a:bodyPr/>
        <a:lstStyle/>
        <a:p>
          <a:endParaRPr lang="en-US"/>
        </a:p>
      </dgm:t>
    </dgm:pt>
    <dgm:pt modelId="{F53757BC-CE11-4252-9279-3A54096CE4D7}">
      <dgm:prSet phldrT="[Text]"/>
      <dgm:spPr/>
      <dgm:t>
        <a:bodyPr/>
        <a:lstStyle/>
        <a:p>
          <a:r>
            <a:rPr lang="en-US" b="1"/>
            <a:t>Ineffective Treatment and Care</a:t>
          </a:r>
        </a:p>
      </dgm:t>
    </dgm:pt>
    <dgm:pt modelId="{9CFF6446-955B-4CDE-8260-3D09A30F762B}" type="parTrans" cxnId="{55BD945C-EA02-4096-B31B-56181BCC9414}">
      <dgm:prSet/>
      <dgm:spPr/>
      <dgm:t>
        <a:bodyPr/>
        <a:lstStyle/>
        <a:p>
          <a:endParaRPr lang="en-US"/>
        </a:p>
      </dgm:t>
    </dgm:pt>
    <dgm:pt modelId="{DBCF8D7C-7DD5-4A66-A042-06894953AF69}" type="sibTrans" cxnId="{55BD945C-EA02-4096-B31B-56181BCC9414}">
      <dgm:prSet/>
      <dgm:spPr/>
      <dgm:t>
        <a:bodyPr/>
        <a:lstStyle/>
        <a:p>
          <a:endParaRPr lang="en-US"/>
        </a:p>
      </dgm:t>
    </dgm:pt>
    <dgm:pt modelId="{601A9598-0C59-4644-8333-004AD18553FF}">
      <dgm:prSet phldrT="[Text]"/>
      <dgm:spPr/>
      <dgm:t>
        <a:bodyPr/>
        <a:lstStyle/>
        <a:p>
          <a:r>
            <a:rPr lang="en-US" b="1"/>
            <a:t>Carceral Catalysts and Constraints</a:t>
          </a:r>
        </a:p>
      </dgm:t>
    </dgm:pt>
    <dgm:pt modelId="{5E6F401B-0EE2-40E2-8018-293E234D48D1}" type="parTrans" cxnId="{3624C1FA-8D1A-4D2F-816A-42AB89F76F21}">
      <dgm:prSet/>
      <dgm:spPr/>
      <dgm:t>
        <a:bodyPr/>
        <a:lstStyle/>
        <a:p>
          <a:endParaRPr lang="en-US"/>
        </a:p>
      </dgm:t>
    </dgm:pt>
    <dgm:pt modelId="{25C21A81-002F-4F65-AAA8-82EB1CDD2031}" type="sibTrans" cxnId="{3624C1FA-8D1A-4D2F-816A-42AB89F76F21}">
      <dgm:prSet/>
      <dgm:spPr/>
      <dgm:t>
        <a:bodyPr/>
        <a:lstStyle/>
        <a:p>
          <a:endParaRPr lang="en-US"/>
        </a:p>
      </dgm:t>
    </dgm:pt>
    <dgm:pt modelId="{4CD22F21-B32A-48BC-9A0D-EB81DDDF2751}">
      <dgm:prSet phldrT="[Text]"/>
      <dgm:spPr/>
      <dgm:t>
        <a:bodyPr/>
        <a:lstStyle/>
        <a:p>
          <a:r>
            <a:rPr lang="en-US" b="1"/>
            <a:t>Reframing Recreation: From Privilege to Promoting Health</a:t>
          </a:r>
        </a:p>
      </dgm:t>
    </dgm:pt>
    <dgm:pt modelId="{CA6ED6F0-227C-4C29-89C7-CBA6449CCCA1}" type="parTrans" cxnId="{12BE75BB-CADC-4DDC-8D72-F34E1B8BB4B1}">
      <dgm:prSet/>
      <dgm:spPr/>
      <dgm:t>
        <a:bodyPr/>
        <a:lstStyle/>
        <a:p>
          <a:endParaRPr lang="en-US"/>
        </a:p>
      </dgm:t>
    </dgm:pt>
    <dgm:pt modelId="{4D6AD9F7-8184-471A-9AE0-839E314CEA16}" type="sibTrans" cxnId="{12BE75BB-CADC-4DDC-8D72-F34E1B8BB4B1}">
      <dgm:prSet/>
      <dgm:spPr/>
      <dgm:t>
        <a:bodyPr/>
        <a:lstStyle/>
        <a:p>
          <a:endParaRPr lang="en-US"/>
        </a:p>
      </dgm:t>
    </dgm:pt>
    <dgm:pt modelId="{3A0E9A1B-CEEA-4EBE-A3CD-8AD320035A9E}" type="pres">
      <dgm:prSet presAssocID="{B9921046-609B-480A-900B-4F4461CD04EF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6DFED6B-DDE5-4C6F-AB6B-C7801F00F119}" type="pres">
      <dgm:prSet presAssocID="{B9921046-609B-480A-900B-4F4461CD04EF}" presName="matrix" presStyleCnt="0"/>
      <dgm:spPr/>
    </dgm:pt>
    <dgm:pt modelId="{AA3D46C7-6D41-46D4-A08B-60CDE2451CFA}" type="pres">
      <dgm:prSet presAssocID="{B9921046-609B-480A-900B-4F4461CD04EF}" presName="tile1" presStyleLbl="node1" presStyleIdx="0" presStyleCnt="4"/>
      <dgm:spPr/>
    </dgm:pt>
    <dgm:pt modelId="{765BBA40-2B42-4091-92A0-ED88BFB4A461}" type="pres">
      <dgm:prSet presAssocID="{B9921046-609B-480A-900B-4F4461CD04E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792C090-33E6-48F5-9A3D-4C18814102E3}" type="pres">
      <dgm:prSet presAssocID="{B9921046-609B-480A-900B-4F4461CD04EF}" presName="tile2" presStyleLbl="node1" presStyleIdx="1" presStyleCnt="4"/>
      <dgm:spPr/>
    </dgm:pt>
    <dgm:pt modelId="{BC5823B2-9020-46D1-99BA-CE24B411D809}" type="pres">
      <dgm:prSet presAssocID="{B9921046-609B-480A-900B-4F4461CD04E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45FD4A3-0F06-42B8-88F9-053FE77A9304}" type="pres">
      <dgm:prSet presAssocID="{B9921046-609B-480A-900B-4F4461CD04EF}" presName="tile3" presStyleLbl="node1" presStyleIdx="2" presStyleCnt="4"/>
      <dgm:spPr/>
    </dgm:pt>
    <dgm:pt modelId="{FDF87A1D-88BD-4D86-A93F-002709A48B42}" type="pres">
      <dgm:prSet presAssocID="{B9921046-609B-480A-900B-4F4461CD04E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937D5BC-3F62-42E5-B132-2F542D58D24D}" type="pres">
      <dgm:prSet presAssocID="{B9921046-609B-480A-900B-4F4461CD04EF}" presName="tile4" presStyleLbl="node1" presStyleIdx="3" presStyleCnt="4"/>
      <dgm:spPr/>
    </dgm:pt>
    <dgm:pt modelId="{57AFFE6A-42DD-4787-B13C-93F2647B8C40}" type="pres">
      <dgm:prSet presAssocID="{B9921046-609B-480A-900B-4F4461CD04E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2EC374F-B141-4E89-99B0-9FCE04AD5E35}" type="pres">
      <dgm:prSet presAssocID="{B9921046-609B-480A-900B-4F4461CD04EF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E59DED1C-2036-4E77-9D84-439258BE41D0}" type="presOf" srcId="{918BF886-B7E1-4FE3-8F16-FE3594292443}" destId="{AA3D46C7-6D41-46D4-A08B-60CDE2451CFA}" srcOrd="0" destOrd="0" presId="urn:microsoft.com/office/officeart/2005/8/layout/matrix1"/>
    <dgm:cxn modelId="{E7471523-5156-44B2-94C4-870D69C67E1E}" type="presOf" srcId="{601A9598-0C59-4644-8333-004AD18553FF}" destId="{FDF87A1D-88BD-4D86-A93F-002709A48B42}" srcOrd="1" destOrd="0" presId="urn:microsoft.com/office/officeart/2005/8/layout/matrix1"/>
    <dgm:cxn modelId="{4D4D9838-8250-4251-B2B0-E282EB6F269B}" type="presOf" srcId="{B9921046-609B-480A-900B-4F4461CD04EF}" destId="{3A0E9A1B-CEEA-4EBE-A3CD-8AD320035A9E}" srcOrd="0" destOrd="0" presId="urn:microsoft.com/office/officeart/2005/8/layout/matrix1"/>
    <dgm:cxn modelId="{55BD945C-EA02-4096-B31B-56181BCC9414}" srcId="{1464AD94-04CB-4786-AFD4-FEFC1A4539C7}" destId="{F53757BC-CE11-4252-9279-3A54096CE4D7}" srcOrd="1" destOrd="0" parTransId="{9CFF6446-955B-4CDE-8260-3D09A30F762B}" sibTransId="{DBCF8D7C-7DD5-4A66-A042-06894953AF69}"/>
    <dgm:cxn modelId="{7BA8E644-97DC-4E60-8804-EE7EEDDA407E}" srcId="{B9921046-609B-480A-900B-4F4461CD04EF}" destId="{1464AD94-04CB-4786-AFD4-FEFC1A4539C7}" srcOrd="0" destOrd="0" parTransId="{9E6AFD77-1F5A-48DF-BC09-52E747D5C380}" sibTransId="{DDA6F461-4F2B-4732-B7FC-D340566ECE68}"/>
    <dgm:cxn modelId="{AD3E3374-82D9-4336-B95B-CE919EC8519B}" type="presOf" srcId="{F53757BC-CE11-4252-9279-3A54096CE4D7}" destId="{8792C090-33E6-48F5-9A3D-4C18814102E3}" srcOrd="0" destOrd="0" presId="urn:microsoft.com/office/officeart/2005/8/layout/matrix1"/>
    <dgm:cxn modelId="{AE773D83-FF82-4D0F-8B3F-7D3219E217CE}" type="presOf" srcId="{918BF886-B7E1-4FE3-8F16-FE3594292443}" destId="{765BBA40-2B42-4091-92A0-ED88BFB4A461}" srcOrd="1" destOrd="0" presId="urn:microsoft.com/office/officeart/2005/8/layout/matrix1"/>
    <dgm:cxn modelId="{6BB4E88B-8992-4193-91D0-BBB0AD6883F4}" type="presOf" srcId="{4CD22F21-B32A-48BC-9A0D-EB81DDDF2751}" destId="{C937D5BC-3F62-42E5-B132-2F542D58D24D}" srcOrd="0" destOrd="0" presId="urn:microsoft.com/office/officeart/2005/8/layout/matrix1"/>
    <dgm:cxn modelId="{D2D6618F-A768-40C6-8DA0-B1A2FE5C9358}" type="presOf" srcId="{1464AD94-04CB-4786-AFD4-FEFC1A4539C7}" destId="{D2EC374F-B141-4E89-99B0-9FCE04AD5E35}" srcOrd="0" destOrd="0" presId="urn:microsoft.com/office/officeart/2005/8/layout/matrix1"/>
    <dgm:cxn modelId="{38448A99-6EB8-44C1-B2C4-19D6513C3DC6}" type="presOf" srcId="{F53757BC-CE11-4252-9279-3A54096CE4D7}" destId="{BC5823B2-9020-46D1-99BA-CE24B411D809}" srcOrd="1" destOrd="0" presId="urn:microsoft.com/office/officeart/2005/8/layout/matrix1"/>
    <dgm:cxn modelId="{F82E05AC-0AA0-4551-8E4F-5641FCA206CD}" srcId="{1464AD94-04CB-4786-AFD4-FEFC1A4539C7}" destId="{918BF886-B7E1-4FE3-8F16-FE3594292443}" srcOrd="0" destOrd="0" parTransId="{7A20C715-BA29-4D76-9A78-DF3E0D7A9269}" sibTransId="{3CA081B1-DA30-4495-BF87-25E3544B46F1}"/>
    <dgm:cxn modelId="{12BE75BB-CADC-4DDC-8D72-F34E1B8BB4B1}" srcId="{1464AD94-04CB-4786-AFD4-FEFC1A4539C7}" destId="{4CD22F21-B32A-48BC-9A0D-EB81DDDF2751}" srcOrd="3" destOrd="0" parTransId="{CA6ED6F0-227C-4C29-89C7-CBA6449CCCA1}" sibTransId="{4D6AD9F7-8184-471A-9AE0-839E314CEA16}"/>
    <dgm:cxn modelId="{C41AC2E1-5124-4D7D-9E29-39F215017AC2}" type="presOf" srcId="{4CD22F21-B32A-48BC-9A0D-EB81DDDF2751}" destId="{57AFFE6A-42DD-4787-B13C-93F2647B8C40}" srcOrd="1" destOrd="0" presId="urn:microsoft.com/office/officeart/2005/8/layout/matrix1"/>
    <dgm:cxn modelId="{3624C1FA-8D1A-4D2F-816A-42AB89F76F21}" srcId="{1464AD94-04CB-4786-AFD4-FEFC1A4539C7}" destId="{601A9598-0C59-4644-8333-004AD18553FF}" srcOrd="2" destOrd="0" parTransId="{5E6F401B-0EE2-40E2-8018-293E234D48D1}" sibTransId="{25C21A81-002F-4F65-AAA8-82EB1CDD2031}"/>
    <dgm:cxn modelId="{DF7536FF-2DBC-4A8D-928C-2E0F0D6F72EE}" type="presOf" srcId="{601A9598-0C59-4644-8333-004AD18553FF}" destId="{945FD4A3-0F06-42B8-88F9-053FE77A9304}" srcOrd="0" destOrd="0" presId="urn:microsoft.com/office/officeart/2005/8/layout/matrix1"/>
    <dgm:cxn modelId="{6825150B-FD6A-4751-918A-B2DA7A953B85}" type="presParOf" srcId="{3A0E9A1B-CEEA-4EBE-A3CD-8AD320035A9E}" destId="{86DFED6B-DDE5-4C6F-AB6B-C7801F00F119}" srcOrd="0" destOrd="0" presId="urn:microsoft.com/office/officeart/2005/8/layout/matrix1"/>
    <dgm:cxn modelId="{8762F582-7189-4F6D-9ED7-6D4B583A6F20}" type="presParOf" srcId="{86DFED6B-DDE5-4C6F-AB6B-C7801F00F119}" destId="{AA3D46C7-6D41-46D4-A08B-60CDE2451CFA}" srcOrd="0" destOrd="0" presId="urn:microsoft.com/office/officeart/2005/8/layout/matrix1"/>
    <dgm:cxn modelId="{3C73BDEC-82DC-4AE8-AE3A-2E6C1F8BAE07}" type="presParOf" srcId="{86DFED6B-DDE5-4C6F-AB6B-C7801F00F119}" destId="{765BBA40-2B42-4091-92A0-ED88BFB4A461}" srcOrd="1" destOrd="0" presId="urn:microsoft.com/office/officeart/2005/8/layout/matrix1"/>
    <dgm:cxn modelId="{F9B9E950-8D40-4C1C-BD49-906F2ADC6654}" type="presParOf" srcId="{86DFED6B-DDE5-4C6F-AB6B-C7801F00F119}" destId="{8792C090-33E6-48F5-9A3D-4C18814102E3}" srcOrd="2" destOrd="0" presId="urn:microsoft.com/office/officeart/2005/8/layout/matrix1"/>
    <dgm:cxn modelId="{1624913D-4089-4196-82F8-AF013B75E9E7}" type="presParOf" srcId="{86DFED6B-DDE5-4C6F-AB6B-C7801F00F119}" destId="{BC5823B2-9020-46D1-99BA-CE24B411D809}" srcOrd="3" destOrd="0" presId="urn:microsoft.com/office/officeart/2005/8/layout/matrix1"/>
    <dgm:cxn modelId="{F2553ED4-F247-4CC1-A6FA-A321CCF9B273}" type="presParOf" srcId="{86DFED6B-DDE5-4C6F-AB6B-C7801F00F119}" destId="{945FD4A3-0F06-42B8-88F9-053FE77A9304}" srcOrd="4" destOrd="0" presId="urn:microsoft.com/office/officeart/2005/8/layout/matrix1"/>
    <dgm:cxn modelId="{36AED457-8807-4A70-A33D-38695245E80A}" type="presParOf" srcId="{86DFED6B-DDE5-4C6F-AB6B-C7801F00F119}" destId="{FDF87A1D-88BD-4D86-A93F-002709A48B42}" srcOrd="5" destOrd="0" presId="urn:microsoft.com/office/officeart/2005/8/layout/matrix1"/>
    <dgm:cxn modelId="{61068AE5-6A1D-4C75-B49C-0C915EAA8DFA}" type="presParOf" srcId="{86DFED6B-DDE5-4C6F-AB6B-C7801F00F119}" destId="{C937D5BC-3F62-42E5-B132-2F542D58D24D}" srcOrd="6" destOrd="0" presId="urn:microsoft.com/office/officeart/2005/8/layout/matrix1"/>
    <dgm:cxn modelId="{0C4A19DE-F393-4861-B9AD-418D7212B211}" type="presParOf" srcId="{86DFED6B-DDE5-4C6F-AB6B-C7801F00F119}" destId="{57AFFE6A-42DD-4787-B13C-93F2647B8C40}" srcOrd="7" destOrd="0" presId="urn:microsoft.com/office/officeart/2005/8/layout/matrix1"/>
    <dgm:cxn modelId="{C4DD71D2-C28A-4A88-A32E-7D6AC3E4C06D}" type="presParOf" srcId="{3A0E9A1B-CEEA-4EBE-A3CD-8AD320035A9E}" destId="{D2EC374F-B141-4E89-99B0-9FCE04AD5E3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337158-2220-4937-8403-C5D2D9B9FBEE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2BD89B5-E0E2-461D-8AF6-A204624B51D6}">
      <dgm:prSet phldrT="[Text]" custT="1"/>
      <dgm:spPr/>
      <dgm:t>
        <a:bodyPr/>
        <a:lstStyle/>
        <a:p>
          <a:pPr>
            <a:buNone/>
          </a:pPr>
          <a:r>
            <a:rPr lang="en-US" sz="2800" b="1">
              <a:latin typeface="Roboto"/>
              <a:ea typeface="Roboto"/>
              <a:cs typeface="Arial"/>
            </a:rPr>
            <a:t>What exposure to mental health services did you have prior to incarceration? </a:t>
          </a:r>
          <a:endParaRPr lang="en-US" sz="2800" b="1"/>
        </a:p>
      </dgm:t>
    </dgm:pt>
    <dgm:pt modelId="{30F6B64A-6DB8-43DF-BA9F-FD3C412329AE}" type="parTrans" cxnId="{DCE17666-2432-4CD5-AA69-8D5F97A3B567}">
      <dgm:prSet/>
      <dgm:spPr/>
      <dgm:t>
        <a:bodyPr/>
        <a:lstStyle/>
        <a:p>
          <a:endParaRPr lang="en-US"/>
        </a:p>
      </dgm:t>
    </dgm:pt>
    <dgm:pt modelId="{B460F6D7-16DB-4820-987B-6F86D18AF131}" type="sibTrans" cxnId="{DCE17666-2432-4CD5-AA69-8D5F97A3B567}">
      <dgm:prSet/>
      <dgm:spPr/>
      <dgm:t>
        <a:bodyPr/>
        <a:lstStyle/>
        <a:p>
          <a:endParaRPr lang="en-US"/>
        </a:p>
      </dgm:t>
    </dgm:pt>
    <dgm:pt modelId="{E935D31F-C0D2-49B0-8162-A6B00C7A4816}" type="pres">
      <dgm:prSet presAssocID="{65337158-2220-4937-8403-C5D2D9B9FBEE}" presName="diagram" presStyleCnt="0">
        <dgm:presLayoutVars>
          <dgm:dir/>
          <dgm:resizeHandles val="exact"/>
        </dgm:presLayoutVars>
      </dgm:prSet>
      <dgm:spPr/>
    </dgm:pt>
    <dgm:pt modelId="{DFAA1ED4-D267-4E79-AC10-DEF71C119D2F}" type="pres">
      <dgm:prSet presAssocID="{F2BD89B5-E0E2-461D-8AF6-A204624B51D6}" presName="node" presStyleLbl="node1" presStyleIdx="0" presStyleCnt="1" custLinFactNeighborX="49" custLinFactNeighborY="1215">
        <dgm:presLayoutVars>
          <dgm:bulletEnabled val="1"/>
        </dgm:presLayoutVars>
      </dgm:prSet>
      <dgm:spPr/>
    </dgm:pt>
  </dgm:ptLst>
  <dgm:cxnLst>
    <dgm:cxn modelId="{EAEB8731-15DF-40D4-A241-BFFACC704325}" type="presOf" srcId="{F2BD89B5-E0E2-461D-8AF6-A204624B51D6}" destId="{DFAA1ED4-D267-4E79-AC10-DEF71C119D2F}" srcOrd="0" destOrd="0" presId="urn:microsoft.com/office/officeart/2005/8/layout/default"/>
    <dgm:cxn modelId="{DCE17666-2432-4CD5-AA69-8D5F97A3B567}" srcId="{65337158-2220-4937-8403-C5D2D9B9FBEE}" destId="{F2BD89B5-E0E2-461D-8AF6-A204624B51D6}" srcOrd="0" destOrd="0" parTransId="{30F6B64A-6DB8-43DF-BA9F-FD3C412329AE}" sibTransId="{B460F6D7-16DB-4820-987B-6F86D18AF131}"/>
    <dgm:cxn modelId="{704717CB-2FBC-4B55-AADA-0B5FCE114E0A}" type="presOf" srcId="{65337158-2220-4937-8403-C5D2D9B9FBEE}" destId="{E935D31F-C0D2-49B0-8162-A6B00C7A4816}" srcOrd="0" destOrd="0" presId="urn:microsoft.com/office/officeart/2005/8/layout/default"/>
    <dgm:cxn modelId="{43E61974-3FF4-48E8-9C7A-1181AAF11300}" type="presParOf" srcId="{E935D31F-C0D2-49B0-8162-A6B00C7A4816}" destId="{DFAA1ED4-D267-4E79-AC10-DEF71C119D2F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8CC636-6009-4275-ABE5-9A4FFA750620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AE68B98-245C-4C48-8A39-BBE02F6DCF0C}">
      <dgm:prSet phldrT="[Text]" custT="1"/>
      <dgm:spPr/>
      <dgm:t>
        <a:bodyPr/>
        <a:lstStyle/>
        <a:p>
          <a:pPr>
            <a:buNone/>
          </a:pPr>
          <a:r>
            <a:rPr lang="en-US" sz="2800">
              <a:latin typeface="Roboto"/>
              <a:ea typeface="Roboto"/>
              <a:cs typeface="Arial"/>
            </a:rPr>
            <a:t>One of our research participants stated: </a:t>
          </a:r>
        </a:p>
        <a:p>
          <a:pPr>
            <a:buNone/>
          </a:pPr>
          <a:r>
            <a:rPr lang="en-US" sz="2800" i="1">
              <a:latin typeface="Roboto"/>
              <a:ea typeface="Roboto"/>
              <a:cs typeface="Arial"/>
            </a:rPr>
            <a:t>“The Department of Corrections is not into preventative care; it's more into reactive care.”</a:t>
          </a:r>
        </a:p>
        <a:p>
          <a:pPr>
            <a:buNone/>
          </a:pPr>
          <a:r>
            <a:rPr lang="en-US" sz="2800">
              <a:latin typeface="Roboto"/>
              <a:ea typeface="Roboto"/>
              <a:cs typeface="Arial"/>
            </a:rPr>
            <a:t>Reflecting on this quote,</a:t>
          </a:r>
        </a:p>
        <a:p>
          <a:pPr>
            <a:buNone/>
          </a:pPr>
          <a:r>
            <a:rPr lang="en-US" sz="2800" b="1">
              <a:latin typeface="Roboto"/>
              <a:ea typeface="Roboto"/>
              <a:cs typeface="Arial"/>
            </a:rPr>
            <a:t>What kind of mental health services did you or your peers have access to while incarcerated? </a:t>
          </a:r>
        </a:p>
        <a:p>
          <a:pPr>
            <a:buNone/>
          </a:pPr>
          <a:r>
            <a:rPr lang="en-US" sz="2800" b="1">
              <a:latin typeface="Roboto"/>
              <a:ea typeface="Roboto"/>
              <a:cs typeface="Arial"/>
            </a:rPr>
            <a:t>What else would have been helpful? </a:t>
          </a:r>
          <a:endParaRPr lang="en-US" sz="2800" b="1"/>
        </a:p>
      </dgm:t>
    </dgm:pt>
    <dgm:pt modelId="{1F745FBC-D4A1-4451-83F6-30782A4D6A72}" type="parTrans" cxnId="{49E28B9A-1BF3-4E7C-A3C0-CF781529F487}">
      <dgm:prSet/>
      <dgm:spPr/>
      <dgm:t>
        <a:bodyPr/>
        <a:lstStyle/>
        <a:p>
          <a:endParaRPr lang="en-US" sz="2800"/>
        </a:p>
      </dgm:t>
    </dgm:pt>
    <dgm:pt modelId="{BE10366A-1C37-4AD3-8E0F-D57837116AE8}" type="sibTrans" cxnId="{49E28B9A-1BF3-4E7C-A3C0-CF781529F487}">
      <dgm:prSet/>
      <dgm:spPr/>
      <dgm:t>
        <a:bodyPr/>
        <a:lstStyle/>
        <a:p>
          <a:endParaRPr lang="en-US" sz="2800"/>
        </a:p>
      </dgm:t>
    </dgm:pt>
    <dgm:pt modelId="{49FE10F8-A07D-47D1-9B38-A03F10A160D3}" type="pres">
      <dgm:prSet presAssocID="{A68CC636-6009-4275-ABE5-9A4FFA750620}" presName="diagram" presStyleCnt="0">
        <dgm:presLayoutVars>
          <dgm:dir/>
          <dgm:resizeHandles val="exact"/>
        </dgm:presLayoutVars>
      </dgm:prSet>
      <dgm:spPr/>
    </dgm:pt>
    <dgm:pt modelId="{B2F2788F-55CF-4A6C-9EA5-46DD6B92F3A4}" type="pres">
      <dgm:prSet presAssocID="{CAE68B98-245C-4C48-8A39-BBE02F6DCF0C}" presName="node" presStyleLbl="node1" presStyleIdx="0" presStyleCnt="1" custLinFactNeighborX="-3677" custLinFactNeighborY="-470">
        <dgm:presLayoutVars>
          <dgm:bulletEnabled val="1"/>
        </dgm:presLayoutVars>
      </dgm:prSet>
      <dgm:spPr/>
    </dgm:pt>
  </dgm:ptLst>
  <dgm:cxnLst>
    <dgm:cxn modelId="{8D892A94-1A48-4998-B13E-6F7BC43922D7}" type="presOf" srcId="{CAE68B98-245C-4C48-8A39-BBE02F6DCF0C}" destId="{B2F2788F-55CF-4A6C-9EA5-46DD6B92F3A4}" srcOrd="0" destOrd="0" presId="urn:microsoft.com/office/officeart/2005/8/layout/default"/>
    <dgm:cxn modelId="{49E28B9A-1BF3-4E7C-A3C0-CF781529F487}" srcId="{A68CC636-6009-4275-ABE5-9A4FFA750620}" destId="{CAE68B98-245C-4C48-8A39-BBE02F6DCF0C}" srcOrd="0" destOrd="0" parTransId="{1F745FBC-D4A1-4451-83F6-30782A4D6A72}" sibTransId="{BE10366A-1C37-4AD3-8E0F-D57837116AE8}"/>
    <dgm:cxn modelId="{D5AA9CF0-8BD2-4B06-8C33-0CA5A612DC4D}" type="presOf" srcId="{A68CC636-6009-4275-ABE5-9A4FFA750620}" destId="{49FE10F8-A07D-47D1-9B38-A03F10A160D3}" srcOrd="0" destOrd="0" presId="urn:microsoft.com/office/officeart/2005/8/layout/default"/>
    <dgm:cxn modelId="{55146C3B-191F-4D5D-8225-E658092E22B7}" type="presParOf" srcId="{49FE10F8-A07D-47D1-9B38-A03F10A160D3}" destId="{B2F2788F-55CF-4A6C-9EA5-46DD6B92F3A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DCD0C9-17F0-46A7-802D-2ACA4A39525D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15BBF86F-8E94-4781-829E-DAC7DB68CF7F}">
      <dgm:prSet phldrT="[Text]" custT="1"/>
      <dgm:spPr/>
      <dgm:t>
        <a:bodyPr/>
        <a:lstStyle/>
        <a:p>
          <a:pPr>
            <a:buNone/>
          </a:pPr>
          <a:r>
            <a:rPr lang="en-US" sz="2800" b="1"/>
            <a:t>How are peer support networks currently working in carceral settings? </a:t>
          </a:r>
        </a:p>
      </dgm:t>
    </dgm:pt>
    <dgm:pt modelId="{0DB3A10C-903F-4847-979B-DCBE1EF4307F}" type="parTrans" cxnId="{4791444D-AF50-42C7-89E9-DA91FD93FD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2AF7AFD-24B4-442E-B271-239EDD63D96B}" type="sibTrans" cxnId="{4791444D-AF50-42C7-89E9-DA91FD93FD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D75AF01-DCD7-4DF4-9D2B-0F2120057BFF}" type="pres">
      <dgm:prSet presAssocID="{62DCD0C9-17F0-46A7-802D-2ACA4A39525D}" presName="diagram" presStyleCnt="0">
        <dgm:presLayoutVars>
          <dgm:dir/>
          <dgm:resizeHandles val="exact"/>
        </dgm:presLayoutVars>
      </dgm:prSet>
      <dgm:spPr/>
    </dgm:pt>
    <dgm:pt modelId="{63694E3F-D147-4082-97A0-65DA2B2950F3}" type="pres">
      <dgm:prSet presAssocID="{15BBF86F-8E94-4781-829E-DAC7DB68CF7F}" presName="node" presStyleLbl="node1" presStyleIdx="0" presStyleCnt="1">
        <dgm:presLayoutVars>
          <dgm:bulletEnabled val="1"/>
        </dgm:presLayoutVars>
      </dgm:prSet>
      <dgm:spPr/>
    </dgm:pt>
  </dgm:ptLst>
  <dgm:cxnLst>
    <dgm:cxn modelId="{4791444D-AF50-42C7-89E9-DA91FD93FD09}" srcId="{62DCD0C9-17F0-46A7-802D-2ACA4A39525D}" destId="{15BBF86F-8E94-4781-829E-DAC7DB68CF7F}" srcOrd="0" destOrd="0" parTransId="{0DB3A10C-903F-4847-979B-DCBE1EF4307F}" sibTransId="{02AF7AFD-24B4-442E-B271-239EDD63D96B}"/>
    <dgm:cxn modelId="{DAE77C7D-54FB-47D2-AC46-2774A964BE7F}" type="presOf" srcId="{62DCD0C9-17F0-46A7-802D-2ACA4A39525D}" destId="{BD75AF01-DCD7-4DF4-9D2B-0F2120057BFF}" srcOrd="0" destOrd="0" presId="urn:microsoft.com/office/officeart/2005/8/layout/default"/>
    <dgm:cxn modelId="{0E0EB3AC-3D93-46C1-AEB8-460FA44EE7BE}" type="presOf" srcId="{15BBF86F-8E94-4781-829E-DAC7DB68CF7F}" destId="{63694E3F-D147-4082-97A0-65DA2B2950F3}" srcOrd="0" destOrd="0" presId="urn:microsoft.com/office/officeart/2005/8/layout/default"/>
    <dgm:cxn modelId="{556AA6D9-4BF9-4146-881F-F4E97542E64A}" type="presParOf" srcId="{BD75AF01-DCD7-4DF4-9D2B-0F2120057BFF}" destId="{63694E3F-D147-4082-97A0-65DA2B2950F3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13184E-B74E-4189-80C3-5F76435E716D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DB9D21C-2B13-43D6-B556-26C3A656573B}">
      <dgm:prSet phldrT="[Text]" custT="1"/>
      <dgm:spPr/>
      <dgm:t>
        <a:bodyPr/>
        <a:lstStyle/>
        <a:p>
          <a:pPr>
            <a:buNone/>
          </a:pPr>
          <a:r>
            <a:rPr lang="en-US" sz="2800" b="1"/>
            <a:t>What recommendations do you have to improve current mental health services in carceral settings?  </a:t>
          </a:r>
        </a:p>
      </dgm:t>
    </dgm:pt>
    <dgm:pt modelId="{7FE9DD5A-9D85-42FC-8008-897FF10911F3}" type="parTrans" cxnId="{C9EF3115-4464-41FF-8DB5-C817BC5889B8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25130BFC-1176-4A86-A04D-1B75FA5A1E48}" type="sibTrans" cxnId="{C9EF3115-4464-41FF-8DB5-C817BC5889B8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5FFCF1D7-ECE8-4B62-8EA3-756A88CE59FF}" type="pres">
      <dgm:prSet presAssocID="{7B13184E-B74E-4189-80C3-5F76435E716D}" presName="diagram" presStyleCnt="0">
        <dgm:presLayoutVars>
          <dgm:dir/>
          <dgm:resizeHandles val="exact"/>
        </dgm:presLayoutVars>
      </dgm:prSet>
      <dgm:spPr/>
    </dgm:pt>
    <dgm:pt modelId="{72C7126C-9137-4B73-81AE-7B3362B53138}" type="pres">
      <dgm:prSet presAssocID="{7DB9D21C-2B13-43D6-B556-26C3A656573B}" presName="node" presStyleLbl="node1" presStyleIdx="0" presStyleCnt="1" custLinFactNeighborX="5632" custLinFactNeighborY="-1029">
        <dgm:presLayoutVars>
          <dgm:bulletEnabled val="1"/>
        </dgm:presLayoutVars>
      </dgm:prSet>
      <dgm:spPr/>
    </dgm:pt>
  </dgm:ptLst>
  <dgm:cxnLst>
    <dgm:cxn modelId="{8A2DA400-0A8E-4BA6-8764-E0938E4A4D23}" type="presOf" srcId="{7B13184E-B74E-4189-80C3-5F76435E716D}" destId="{5FFCF1D7-ECE8-4B62-8EA3-756A88CE59FF}" srcOrd="0" destOrd="0" presId="urn:microsoft.com/office/officeart/2005/8/layout/default"/>
    <dgm:cxn modelId="{C9EF3115-4464-41FF-8DB5-C817BC5889B8}" srcId="{7B13184E-B74E-4189-80C3-5F76435E716D}" destId="{7DB9D21C-2B13-43D6-B556-26C3A656573B}" srcOrd="0" destOrd="0" parTransId="{7FE9DD5A-9D85-42FC-8008-897FF10911F3}" sibTransId="{25130BFC-1176-4A86-A04D-1B75FA5A1E48}"/>
    <dgm:cxn modelId="{416D7E7F-345C-47D8-917B-96565FD3A50B}" type="presOf" srcId="{7DB9D21C-2B13-43D6-B556-26C3A656573B}" destId="{72C7126C-9137-4B73-81AE-7B3362B53138}" srcOrd="0" destOrd="0" presId="urn:microsoft.com/office/officeart/2005/8/layout/default"/>
    <dgm:cxn modelId="{7F32588A-1A58-4CB9-A0AC-6CFC0A8C2B1D}" type="presParOf" srcId="{5FFCF1D7-ECE8-4B62-8EA3-756A88CE59FF}" destId="{72C7126C-9137-4B73-81AE-7B3362B5313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7741DF2-14EB-44C8-9541-4686926D9699}" type="doc">
      <dgm:prSet loTypeId="urn:microsoft.com/office/officeart/2005/8/layout/defaul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36922518-F904-4AF4-81BE-CF9FDA441368}">
      <dgm:prSet phldrT="[Text]" custT="1"/>
      <dgm:spPr/>
      <dgm:t>
        <a:bodyPr/>
        <a:lstStyle/>
        <a:p>
          <a:r>
            <a:rPr lang="en-US" sz="2800" b="1"/>
            <a:t>How can we infuse more restorative and healing practices within the carceral ecosystem?  </a:t>
          </a:r>
        </a:p>
      </dgm:t>
    </dgm:pt>
    <dgm:pt modelId="{317DD3DC-5F3F-40DD-BB46-E6DA3781CACA}" type="parTrans" cxnId="{19C104E3-BFD9-415D-BE7E-352910CF025E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A5BFC9FC-4D41-4E38-944C-E5B46341FE5F}" type="sibTrans" cxnId="{19C104E3-BFD9-415D-BE7E-352910CF025E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8460B340-3D9A-4F76-8AFE-7E8C264873F8}" type="pres">
      <dgm:prSet presAssocID="{A7741DF2-14EB-44C8-9541-4686926D9699}" presName="diagram" presStyleCnt="0">
        <dgm:presLayoutVars>
          <dgm:dir/>
          <dgm:resizeHandles val="exact"/>
        </dgm:presLayoutVars>
      </dgm:prSet>
      <dgm:spPr/>
    </dgm:pt>
    <dgm:pt modelId="{7F2FA636-7833-47FB-846A-015B33704D84}" type="pres">
      <dgm:prSet presAssocID="{36922518-F904-4AF4-81BE-CF9FDA441368}" presName="node" presStyleLbl="node1" presStyleIdx="0" presStyleCnt="1" custLinFactNeighborX="-910" custLinFactNeighborY="-2225">
        <dgm:presLayoutVars>
          <dgm:bulletEnabled val="1"/>
        </dgm:presLayoutVars>
      </dgm:prSet>
      <dgm:spPr/>
    </dgm:pt>
  </dgm:ptLst>
  <dgm:cxnLst>
    <dgm:cxn modelId="{322D4549-1FAC-4EBD-B33B-0727E2BD4F2D}" type="presOf" srcId="{A7741DF2-14EB-44C8-9541-4686926D9699}" destId="{8460B340-3D9A-4F76-8AFE-7E8C264873F8}" srcOrd="0" destOrd="0" presId="urn:microsoft.com/office/officeart/2005/8/layout/default"/>
    <dgm:cxn modelId="{AF375DB3-31A7-416F-A62D-59D2C6544013}" type="presOf" srcId="{36922518-F904-4AF4-81BE-CF9FDA441368}" destId="{7F2FA636-7833-47FB-846A-015B33704D84}" srcOrd="0" destOrd="0" presId="urn:microsoft.com/office/officeart/2005/8/layout/default"/>
    <dgm:cxn modelId="{19C104E3-BFD9-415D-BE7E-352910CF025E}" srcId="{A7741DF2-14EB-44C8-9541-4686926D9699}" destId="{36922518-F904-4AF4-81BE-CF9FDA441368}" srcOrd="0" destOrd="0" parTransId="{317DD3DC-5F3F-40DD-BB46-E6DA3781CACA}" sibTransId="{A5BFC9FC-4D41-4E38-944C-E5B46341FE5F}"/>
    <dgm:cxn modelId="{8872C695-275D-4146-A8C3-C18D7FBAA9E0}" type="presParOf" srcId="{8460B340-3D9A-4F76-8AFE-7E8C264873F8}" destId="{7F2FA636-7833-47FB-846A-015B33704D8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C1EE2-47CC-4827-9348-E2AB129DDE48}">
      <dsp:nvSpPr>
        <dsp:cNvPr id="0" name=""/>
        <dsp:cNvSpPr/>
      </dsp:nvSpPr>
      <dsp:spPr>
        <a:xfrm>
          <a:off x="0" y="1451305"/>
          <a:ext cx="2339067" cy="14853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8B0036-6202-48AD-9E95-BCD06B4100FF}">
      <dsp:nvSpPr>
        <dsp:cNvPr id="0" name=""/>
        <dsp:cNvSpPr/>
      </dsp:nvSpPr>
      <dsp:spPr>
        <a:xfrm>
          <a:off x="259896" y="1698206"/>
          <a:ext cx="2339067" cy="148530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Overview of PIPER Project </a:t>
          </a:r>
        </a:p>
      </dsp:txBody>
      <dsp:txXfrm>
        <a:off x="303399" y="1741709"/>
        <a:ext cx="2252061" cy="1398302"/>
      </dsp:txXfrm>
    </dsp:sp>
    <dsp:sp modelId="{E15B0930-3844-4B4D-AE56-BA322B5EBBAB}">
      <dsp:nvSpPr>
        <dsp:cNvPr id="0" name=""/>
        <dsp:cNvSpPr/>
      </dsp:nvSpPr>
      <dsp:spPr>
        <a:xfrm>
          <a:off x="2858860" y="1451305"/>
          <a:ext cx="2339067" cy="14853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8984AB-D9E2-4CD8-A7E1-914A28252FF7}">
      <dsp:nvSpPr>
        <dsp:cNvPr id="0" name=""/>
        <dsp:cNvSpPr/>
      </dsp:nvSpPr>
      <dsp:spPr>
        <a:xfrm>
          <a:off x="3118757" y="1698206"/>
          <a:ext cx="2339067" cy="148530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Moderated Panel Discussion </a:t>
          </a:r>
        </a:p>
      </dsp:txBody>
      <dsp:txXfrm>
        <a:off x="3162260" y="1741709"/>
        <a:ext cx="2252061" cy="1398302"/>
      </dsp:txXfrm>
    </dsp:sp>
    <dsp:sp modelId="{1731D5EC-EDA3-4A68-83C8-FA57F6D9A76F}">
      <dsp:nvSpPr>
        <dsp:cNvPr id="0" name=""/>
        <dsp:cNvSpPr/>
      </dsp:nvSpPr>
      <dsp:spPr>
        <a:xfrm>
          <a:off x="5717721" y="1451305"/>
          <a:ext cx="2339067" cy="14853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8F14B0-7BD2-40EA-A71A-57DC555FA242}">
      <dsp:nvSpPr>
        <dsp:cNvPr id="0" name=""/>
        <dsp:cNvSpPr/>
      </dsp:nvSpPr>
      <dsp:spPr>
        <a:xfrm>
          <a:off x="5977618" y="1698206"/>
          <a:ext cx="2339067" cy="1485308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Reflective Comments from the Audience/Question &amp; Answer </a:t>
          </a:r>
        </a:p>
      </dsp:txBody>
      <dsp:txXfrm>
        <a:off x="6021121" y="1741709"/>
        <a:ext cx="2252061" cy="13983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D46C7-6D41-46D4-A08B-60CDE2451CFA}">
      <dsp:nvSpPr>
        <dsp:cNvPr id="0" name=""/>
        <dsp:cNvSpPr/>
      </dsp:nvSpPr>
      <dsp:spPr>
        <a:xfrm rot="16200000">
          <a:off x="861826" y="-861826"/>
          <a:ext cx="2226128" cy="3949782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Lasting Carceral Impact</a:t>
          </a:r>
        </a:p>
      </dsp:txBody>
      <dsp:txXfrm rot="5400000">
        <a:off x="-1" y="1"/>
        <a:ext cx="3949782" cy="1669596"/>
      </dsp:txXfrm>
    </dsp:sp>
    <dsp:sp modelId="{8792C090-33E6-48F5-9A3D-4C18814102E3}">
      <dsp:nvSpPr>
        <dsp:cNvPr id="0" name=""/>
        <dsp:cNvSpPr/>
      </dsp:nvSpPr>
      <dsp:spPr>
        <a:xfrm>
          <a:off x="3949782" y="0"/>
          <a:ext cx="3949782" cy="2226128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Ineffective Treatment and Care</a:t>
          </a:r>
        </a:p>
      </dsp:txBody>
      <dsp:txXfrm>
        <a:off x="3949782" y="0"/>
        <a:ext cx="3949782" cy="1669596"/>
      </dsp:txXfrm>
    </dsp:sp>
    <dsp:sp modelId="{945FD4A3-0F06-42B8-88F9-053FE77A9304}">
      <dsp:nvSpPr>
        <dsp:cNvPr id="0" name=""/>
        <dsp:cNvSpPr/>
      </dsp:nvSpPr>
      <dsp:spPr>
        <a:xfrm rot="10800000">
          <a:off x="0" y="2226128"/>
          <a:ext cx="3949782" cy="2226128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Carceral Catalysts and Constraints</a:t>
          </a:r>
        </a:p>
      </dsp:txBody>
      <dsp:txXfrm rot="10800000">
        <a:off x="0" y="2782660"/>
        <a:ext cx="3949782" cy="1669596"/>
      </dsp:txXfrm>
    </dsp:sp>
    <dsp:sp modelId="{C937D5BC-3F62-42E5-B132-2F542D58D24D}">
      <dsp:nvSpPr>
        <dsp:cNvPr id="0" name=""/>
        <dsp:cNvSpPr/>
      </dsp:nvSpPr>
      <dsp:spPr>
        <a:xfrm rot="5400000">
          <a:off x="4811608" y="1364301"/>
          <a:ext cx="2226128" cy="3949782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Reframing Recreation: From Privilege to Promoting Health</a:t>
          </a:r>
        </a:p>
      </dsp:txBody>
      <dsp:txXfrm rot="-5400000">
        <a:off x="3949781" y="2782660"/>
        <a:ext cx="3949782" cy="1669596"/>
      </dsp:txXfrm>
    </dsp:sp>
    <dsp:sp modelId="{D2EC374F-B141-4E89-99B0-9FCE04AD5E35}">
      <dsp:nvSpPr>
        <dsp:cNvPr id="0" name=""/>
        <dsp:cNvSpPr/>
      </dsp:nvSpPr>
      <dsp:spPr>
        <a:xfrm>
          <a:off x="2764847" y="1669596"/>
          <a:ext cx="2369869" cy="1113064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Reflexive Thematic Analysis</a:t>
          </a:r>
        </a:p>
      </dsp:txBody>
      <dsp:txXfrm>
        <a:off x="2819182" y="1723931"/>
        <a:ext cx="2261199" cy="10043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AA1ED4-D267-4E79-AC10-DEF71C119D2F}">
      <dsp:nvSpPr>
        <dsp:cNvPr id="0" name=""/>
        <dsp:cNvSpPr/>
      </dsp:nvSpPr>
      <dsp:spPr>
        <a:xfrm>
          <a:off x="7296" y="153713"/>
          <a:ext cx="7464386" cy="447863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latin typeface="Roboto"/>
              <a:ea typeface="Roboto"/>
              <a:cs typeface="Arial"/>
            </a:rPr>
            <a:t>What exposure to mental health services did you have prior to incarceration? </a:t>
          </a:r>
          <a:endParaRPr lang="en-US" sz="2800" b="1" kern="1200"/>
        </a:p>
      </dsp:txBody>
      <dsp:txXfrm>
        <a:off x="7296" y="153713"/>
        <a:ext cx="7464386" cy="44786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2788F-55CF-4A6C-9EA5-46DD6B92F3A4}">
      <dsp:nvSpPr>
        <dsp:cNvPr id="0" name=""/>
        <dsp:cNvSpPr/>
      </dsp:nvSpPr>
      <dsp:spPr>
        <a:xfrm>
          <a:off x="0" y="131345"/>
          <a:ext cx="7715250" cy="46291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Roboto"/>
              <a:ea typeface="Roboto"/>
              <a:cs typeface="Arial"/>
            </a:rPr>
            <a:t>One of our research participants stated: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i="1" kern="1200">
              <a:latin typeface="Roboto"/>
              <a:ea typeface="Roboto"/>
              <a:cs typeface="Arial"/>
            </a:rPr>
            <a:t>“The Department of Corrections is not into preventative care; it's more into reactive care.”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Roboto"/>
              <a:ea typeface="Roboto"/>
              <a:cs typeface="Arial"/>
            </a:rPr>
            <a:t>Reflecting on this quote,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latin typeface="Roboto"/>
              <a:ea typeface="Roboto"/>
              <a:cs typeface="Arial"/>
            </a:rPr>
            <a:t>What kind of mental health services did you or your peers have access to while incarcerated?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latin typeface="Roboto"/>
              <a:ea typeface="Roboto"/>
              <a:cs typeface="Arial"/>
            </a:rPr>
            <a:t>What else would have been helpful? </a:t>
          </a:r>
          <a:endParaRPr lang="en-US" sz="2800" b="1" kern="1200"/>
        </a:p>
      </dsp:txBody>
      <dsp:txXfrm>
        <a:off x="0" y="131345"/>
        <a:ext cx="7715250" cy="46291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694E3F-D147-4082-97A0-65DA2B2950F3}">
      <dsp:nvSpPr>
        <dsp:cNvPr id="0" name=""/>
        <dsp:cNvSpPr/>
      </dsp:nvSpPr>
      <dsp:spPr>
        <a:xfrm>
          <a:off x="0" y="129766"/>
          <a:ext cx="7526112" cy="45156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How are peer support networks currently working in carceral settings? </a:t>
          </a:r>
        </a:p>
      </dsp:txBody>
      <dsp:txXfrm>
        <a:off x="0" y="129766"/>
        <a:ext cx="7526112" cy="451566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7126C-9137-4B73-81AE-7B3362B53138}">
      <dsp:nvSpPr>
        <dsp:cNvPr id="0" name=""/>
        <dsp:cNvSpPr/>
      </dsp:nvSpPr>
      <dsp:spPr>
        <a:xfrm>
          <a:off x="0" y="137964"/>
          <a:ext cx="7609116" cy="45654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What recommendations do you have to improve current mental health services in carceral settings?  </a:t>
          </a:r>
        </a:p>
      </dsp:txBody>
      <dsp:txXfrm>
        <a:off x="0" y="137964"/>
        <a:ext cx="7609116" cy="45654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2FA636-7833-47FB-846A-015B33704D84}">
      <dsp:nvSpPr>
        <dsp:cNvPr id="0" name=""/>
        <dsp:cNvSpPr/>
      </dsp:nvSpPr>
      <dsp:spPr>
        <a:xfrm>
          <a:off x="594563" y="0"/>
          <a:ext cx="7180061" cy="43080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How can we infuse more restorative and healing practices within the carceral ecosystem?  </a:t>
          </a:r>
        </a:p>
      </dsp:txBody>
      <dsp:txXfrm>
        <a:off x="594563" y="0"/>
        <a:ext cx="7180061" cy="43080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77051E-B811-D949-830F-55D35BA79C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2EC375-152E-3F4A-8C1A-308E3DFAB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30E4C-56B7-2443-B370-610F8D1BCD9C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D90D4-C48B-C647-BA8A-B43CFA99A4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0E78B-91EF-F148-8F7B-2AEC532510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D0152-5968-C24B-9EC0-2DFF74304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4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2FD1-B169-9B41-A890-0ECD81C3476C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943EA-69D9-7E49-97CD-A49926F61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2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57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68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47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19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Josh and Ken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62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Josh and Ken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62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Ken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74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 1-2 recommendations do you have to improve current mental services in prison? practice and policy??????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panelists </a:t>
            </a:r>
            <a:endParaRPr lang="en-US" sz="1200" kern="1200">
              <a:solidFill>
                <a:schemeClr val="tx1"/>
              </a:solidFill>
              <a:latin typeface="+mn-lt"/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Peer support, 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Telehealth meetings with community service providers (MH and/or SUD) or even co-location of service providers (based on location limitations) to establish a seamless transition plan from the facility back into the community that can help establish access to needed medications and a pre-existing therapeutic relationship with a local service provider 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In tandem with more formalized relationships with service providers, advocate for a Medicaid Section 1115 waiver for individuals transitioning from incarceration that meet criteria for a MH disorder or SUD. 19 states (for example: Arizona, California, New Mexico, Kentucky, West Virginia, Michigan, Colorado, Vermont, </a:t>
            </a:r>
            <a:r>
              <a:rPr lang="en-US" err="1">
                <a:ea typeface="Calibri"/>
                <a:cs typeface="Calibri"/>
              </a:rPr>
              <a:t>etc</a:t>
            </a:r>
            <a:r>
              <a:rPr lang="en-US">
                <a:ea typeface="Calibri"/>
                <a:cs typeface="Calibri"/>
              </a:rPr>
              <a:t>) have received approval for a waiver allowing individuals leaving correctional institutions to immediately access MAT, counseling, SUD treatment, MH medication, physical exams, as well as other services via Medicaid (KFF, 2025).  </a:t>
            </a:r>
          </a:p>
          <a:p>
            <a:pPr lvl="1" indent="-285750">
              <a:buFont typeface="Courier New"/>
              <a:buChar char="o"/>
            </a:pPr>
            <a:r>
              <a:rPr lang="en-US">
                <a:ea typeface="Calibri"/>
                <a:cs typeface="Calibri"/>
              </a:rPr>
              <a:t>Iowa has not pursued any change to Medicaid eligibility for the formerly incarcerated. Iowa has only requested a Section 1115 waiver to add work requirements for Medicaid eligibility.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behavioral health literacy (ecosystem) </a:t>
            </a:r>
          </a:p>
          <a:p>
            <a:pPr lvl="1" indent="-285750">
              <a:buFont typeface="Courier New"/>
              <a:buChar char="o"/>
            </a:pPr>
            <a:r>
              <a:rPr lang="en-US"/>
              <a:t>Interventions should push to think with a systems focus that address the entire ecosystem of stakeholders within a correctional system - to promote the well-being of individuals during incarceration, we need to make sure we are also thinking about improving the well-being of those working directly with the incarcerated – reforms in North Dakota by adopting the Norwegian model to lower the use of solitary confinement made the entire correctional environment less violent and chaotic for everyone in that space 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wellbeing/burnout prevention/compassion fatigue/empathic engagement (NIJ)/\ --mindfulness ---(demonstrating to stakeholders on the benefit of these programs, increasing buy-in)--continuity of support (North Dakota—Norway's approach, best practices)</a:t>
            </a:r>
          </a:p>
          <a:p>
            <a:pPr lvl="1" indent="-285750">
              <a:buFont typeface="Courier New"/>
              <a:buChar char="o"/>
            </a:pPr>
            <a:r>
              <a:rPr lang="en-US">
                <a:ea typeface="Calibri"/>
                <a:cs typeface="Calibri"/>
              </a:rPr>
              <a:t>Invest in services to support a healthy workforce of correctional officers that are then more likely to conduct their jobs more effectively and humanely when their own stress and trauma are properly addressed...For example:</a:t>
            </a:r>
          </a:p>
          <a:p>
            <a:pPr lvl="1" indent="-285750">
              <a:buFont typeface="Courier New"/>
              <a:buChar char="o"/>
            </a:pPr>
            <a:r>
              <a:rPr lang="en-US">
                <a:ea typeface="Calibri"/>
                <a:cs typeface="Calibri"/>
              </a:rPr>
              <a:t>COs experience the fifth highest incidence rate of nonfatal occupational injury (US Bureau of Labor Statistics, 2023)</a:t>
            </a:r>
          </a:p>
          <a:p>
            <a:pPr lvl="1" indent="-285750">
              <a:buFont typeface="Courier New"/>
              <a:buChar char="o"/>
            </a:pPr>
            <a:r>
              <a:rPr lang="en-US">
                <a:ea typeface="Calibri"/>
                <a:cs typeface="Calibri"/>
              </a:rPr>
              <a:t>COs suffer from disproportionally high rates of MH disorders compared to general population, particularly PTSD (Schwartz et al., 2024)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92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panelists 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943EA-69D9-7E49-97CD-A49926F617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1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044" y="2677626"/>
            <a:ext cx="6931628" cy="1847088"/>
          </a:xfrm>
        </p:spPr>
        <p:txBody>
          <a:bodyPr lIns="0" tIns="0" rIns="0" bIns="0" anchor="t" anchorCtr="0">
            <a:normAutofit/>
          </a:bodyPr>
          <a:lstStyle>
            <a:lvl1pPr algn="l">
              <a:defRPr sz="52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Goes Right Here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0595" y="2438725"/>
            <a:ext cx="576398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7EBA0026-8676-FC4D-B8E3-23D67CC31E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044" y="4709626"/>
            <a:ext cx="7765770" cy="36512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C56D6AE6-8806-5841-BD04-7C1509FA80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044" y="5098725"/>
            <a:ext cx="7765770" cy="41499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4376" y="1774217"/>
            <a:ext cx="6948756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Insert-&gt;Header and Footer-&gt;Type Customizable Name</a:t>
            </a:r>
          </a:p>
        </p:txBody>
      </p:sp>
      <p:pic>
        <p:nvPicPr>
          <p:cNvPr id="9" name="Picture 8" descr="The University of Iowa">
            <a:extLst>
              <a:ext uri="{FF2B5EF4-FFF2-40B4-BE49-F238E27FC236}">
                <a16:creationId xmlns:a16="http://schemas.microsoft.com/office/drawing/2014/main" id="{F79387AB-96AB-3C45-A320-91F134DB32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76484" y="0"/>
            <a:ext cx="2020330" cy="96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0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Solid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044" y="2677626"/>
            <a:ext cx="6858000" cy="1843238"/>
          </a:xfrm>
        </p:spPr>
        <p:txBody>
          <a:bodyPr lIns="0" tIns="0" rIns="0" bIns="0" anchor="t" anchorCtr="0">
            <a:normAutofit/>
          </a:bodyPr>
          <a:lstStyle>
            <a:lvl1pPr algn="l">
              <a:defRPr sz="52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Goes Right Here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</a:extLst>
          </p:cNvPr>
          <p:cNvCxnSpPr>
            <a:cxnSpLocks/>
          </p:cNvCxnSpPr>
          <p:nvPr userDrawn="1"/>
        </p:nvCxnSpPr>
        <p:spPr>
          <a:xfrm>
            <a:off x="730595" y="2438725"/>
            <a:ext cx="576398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044" y="4709626"/>
            <a:ext cx="7765770" cy="36512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2BBC7A98-1B1E-8545-AABD-0F79723A23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044" y="5098725"/>
            <a:ext cx="7765770" cy="41499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810B86-CAB7-EA43-BC2F-6E66762DC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4375" y="1774217"/>
            <a:ext cx="6874669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Insert-&gt;Header and Footer-&gt;Type Customizable Name</a:t>
            </a:r>
          </a:p>
        </p:txBody>
      </p:sp>
      <p:pic>
        <p:nvPicPr>
          <p:cNvPr id="9" name="Picture 8" descr="The University of Iowa">
            <a:extLst>
              <a:ext uri="{FF2B5EF4-FFF2-40B4-BE49-F238E27FC236}">
                <a16:creationId xmlns:a16="http://schemas.microsoft.com/office/drawing/2014/main" id="{2BFB147F-9BD6-AA42-8D58-18E266C69A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476484" y="150"/>
            <a:ext cx="2020330" cy="96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89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5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– 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73" y="2184901"/>
            <a:ext cx="4617720" cy="2431224"/>
          </a:xfrm>
        </p:spPr>
        <p:txBody>
          <a:bodyPr anchor="ctr" anchorCtr="0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Example of the Presentation </a:t>
            </a:r>
            <a:br>
              <a:rPr lang="en-US"/>
            </a:br>
            <a:r>
              <a:rPr lang="en-US"/>
              <a:t>Title Slide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14C79AA-0B96-2A43-86A1-A71A1D4C8E7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73" y="4676834"/>
            <a:ext cx="4616795" cy="404721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7101AB8-54F7-4A4E-9611-F4F2ECFBD1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072" y="5081555"/>
            <a:ext cx="4616795" cy="4953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09BBB92-B5AB-3E46-A519-2A2BBFF13F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52485" y="201168"/>
            <a:ext cx="2539200" cy="587186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1500" b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Insert-&gt;Header and Footer-&gt;Type Customizable Name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13" name="Picture 12" descr="The University of Iowa">
            <a:extLst>
              <a:ext uri="{FF2B5EF4-FFF2-40B4-BE49-F238E27FC236}">
                <a16:creationId xmlns:a16="http://schemas.microsoft.com/office/drawing/2014/main" id="{F49CB936-90E7-D144-B9DC-7CF3F98E2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0803" y="622"/>
            <a:ext cx="2015279" cy="959656"/>
          </a:xfrm>
          <a:prstGeom prst="rect">
            <a:avLst/>
          </a:prstGeom>
        </p:spPr>
      </p:pic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18088" y="0"/>
            <a:ext cx="342591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09413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– Solid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0073" y="2184901"/>
            <a:ext cx="4616794" cy="2561760"/>
          </a:xfrm>
        </p:spPr>
        <p:txBody>
          <a:bodyPr anchor="ctr" anchorCtr="0">
            <a:normAutofit/>
          </a:bodyPr>
          <a:lstStyle>
            <a:lvl1pPr algn="l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Example of the Presentation </a:t>
            </a:r>
            <a:br>
              <a:rPr lang="en-US"/>
            </a:br>
            <a:r>
              <a:rPr lang="en-US"/>
              <a:t>Title Slide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B3A797-13D4-A243-B1AE-4498B36D47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73" y="4676835"/>
            <a:ext cx="4616795" cy="393146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PRESENTATION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84DA5E7-4B71-0543-8E46-EC2A81EAE3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0072" y="5069980"/>
            <a:ext cx="4616795" cy="4953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Month XX, 2020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9993354-AA52-D24C-AE6B-C02456C6D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52485" y="201168"/>
            <a:ext cx="2539200" cy="587186"/>
          </a:xfrm>
          <a:prstGeom prst="rect">
            <a:avLst/>
          </a:prstGeom>
          <a:noFill/>
        </p:spPr>
        <p:txBody>
          <a:bodyPr vert="horz" lIns="0" tIns="0" rIns="0" bIns="0" rtlCol="0" anchor="b" anchorCtr="0"/>
          <a:lstStyle>
            <a:lvl1pPr algn="l">
              <a:defRPr sz="15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Insert-&gt;Header and Footer-&gt;Type Customizable Name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C35F063-23A9-F244-9022-8BBB7E277A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18088" y="0"/>
            <a:ext cx="3425912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3" name="Picture 12" descr="The University of Iowa">
            <a:extLst>
              <a:ext uri="{FF2B5EF4-FFF2-40B4-BE49-F238E27FC236}">
                <a16:creationId xmlns:a16="http://schemas.microsoft.com/office/drawing/2014/main" id="{D73F5E00-2329-6246-A2BB-7BCD46F839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10803" y="-1189"/>
            <a:ext cx="2015279" cy="96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09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– Solid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376" y="2744661"/>
            <a:ext cx="7715249" cy="759906"/>
          </a:xfrm>
        </p:spPr>
        <p:txBody>
          <a:bodyPr lIns="0" tIns="0" rIns="0" bIns="0" anchor="t" anchorCtr="0">
            <a:normAutofit/>
          </a:bodyPr>
          <a:lstStyle>
            <a:lvl1pPr algn="l">
              <a:defRPr sz="48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0595" y="2502271"/>
            <a:ext cx="576398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btitle 2">
            <a:extLst>
              <a:ext uri="{FF2B5EF4-FFF2-40B4-BE49-F238E27FC236}">
                <a16:creationId xmlns:a16="http://schemas.microsoft.com/office/drawing/2014/main" id="{7055E247-542B-D541-8F36-DBA97343BC9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4376" y="3694740"/>
            <a:ext cx="7715249" cy="4074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72127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pos="531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– 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AE84-700B-054E-8730-2262E5327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4376" y="2744662"/>
            <a:ext cx="7715249" cy="759907"/>
          </a:xfrm>
        </p:spPr>
        <p:txBody>
          <a:bodyPr lIns="0" tIns="0" rIns="0" bIns="0" anchor="t" anchorCtr="0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Section Header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E1A789-3A04-9240-BCEC-3DACF2B5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0595" y="2509891"/>
            <a:ext cx="576398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8FB54BE8-0526-614C-A06E-8C6258999B2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4376" y="3694740"/>
            <a:ext cx="7715249" cy="40746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 b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509282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pos="531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–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2C17923A-4119-CF48-9F2D-05B0A69EBA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224488-0ADE-1843-91C1-1CA371373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746" y="1763547"/>
            <a:ext cx="4186265" cy="618631"/>
          </a:xfrm>
          <a:solidFill>
            <a:schemeClr val="accent1"/>
          </a:solidFill>
        </p:spPr>
        <p:txBody>
          <a:bodyPr wrap="square" lIns="91440" tIns="91440" bIns="0">
            <a:spAutoFit/>
          </a:bodyPr>
          <a:lstStyle>
            <a:lvl1pPr>
              <a:defRPr sz="3800"/>
            </a:lvl1pPr>
          </a:lstStyle>
          <a:p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38807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C070F21D-F194-034E-812B-69D1C6CDD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BA13FBC-A4AA-9B4F-8E9B-12CD66001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722C1D3A-9762-7F4D-AB5C-A3F0114B6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7" name="Picture 6" descr="The University of Iowa">
            <a:extLst>
              <a:ext uri="{FF2B5EF4-FFF2-40B4-BE49-F238E27FC236}">
                <a16:creationId xmlns:a16="http://schemas.microsoft.com/office/drawing/2014/main" id="{22558F6C-63A6-764A-A42A-B9198FB98E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987A145-9C93-2C47-9BAC-3865EAA30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77833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450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BE68DE55-0579-EC46-BD52-181870AFB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8200BB2-D6D1-6642-8F66-9B4F37EC8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35C2BC9-7AF3-6D49-8036-36D81872E84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4374" y="1686758"/>
            <a:ext cx="7688645" cy="4256843"/>
          </a:xfrm>
        </p:spPr>
        <p:txBody>
          <a:bodyPr lIns="0" tIns="0" rIns="0" bIns="0"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8572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―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937044-371D-C149-9F72-3D8FBA460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8" name="Picture 7" descr="The University of Iowa">
            <a:extLst>
              <a:ext uri="{FF2B5EF4-FFF2-40B4-BE49-F238E27FC236}">
                <a16:creationId xmlns:a16="http://schemas.microsoft.com/office/drawing/2014/main" id="{CD97EF86-E180-1E4F-8C76-63FC6B2512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BD3EF9-AA04-A444-8D91-715DA8AEE0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691165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450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 Slide - 2 Lin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389510"/>
            <a:ext cx="7715250" cy="1331865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 </a:t>
            </a:r>
            <a:br>
              <a:rPr lang="en-US"/>
            </a:br>
            <a:r>
              <a:rPr lang="en-US"/>
              <a:t>that runs to two lines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B5BDD8-8221-F040-8AE0-3F33C4E24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6" y="165786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D2525-98F9-924C-B8E5-083B38E2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050741"/>
            <a:ext cx="7715250" cy="3892859"/>
          </a:xfrm>
        </p:spPr>
        <p:txBody>
          <a:bodyPr lIns="0" tIns="0" rIns="0" bIns="0"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–"/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8572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95AAAF-3BA6-4445-BF32-091644479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9" name="Picture 8" descr="The University of Iowa">
            <a:extLst>
              <a:ext uri="{FF2B5EF4-FFF2-40B4-BE49-F238E27FC236}">
                <a16:creationId xmlns:a16="http://schemas.microsoft.com/office/drawing/2014/main" id="{ABEBFC15-B7A4-FB4F-B562-C691AE5316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8D5845-E94B-FC44-882C-248EE3B0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897963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pos="5310" userDrawn="1">
          <p15:clr>
            <a:srgbClr val="FBAE40"/>
          </p15:clr>
        </p15:guide>
        <p15:guide id="8" orient="horz" pos="374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62D2F673-8F81-4982-AA66-35312BF38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1289198"/>
            <a:ext cx="3600168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276838"/>
            <a:ext cx="3600164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25293" y="1279146"/>
            <a:ext cx="3600168" cy="754602"/>
          </a:xfrm>
        </p:spPr>
        <p:txBody>
          <a:bodyPr lIns="0" tIns="0" rIns="0" bIns="0" anchor="b" anchorCtr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825294" y="2266786"/>
            <a:ext cx="3600168" cy="327925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86758"/>
            <a:ext cx="0" cy="425684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8B99253-B000-1442-A7D2-EB536C15C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12" name="Picture 11" descr="The University of Iowa">
            <a:extLst>
              <a:ext uri="{FF2B5EF4-FFF2-40B4-BE49-F238E27FC236}">
                <a16:creationId xmlns:a16="http://schemas.microsoft.com/office/drawing/2014/main" id="{FB445FB3-9F03-6E45-A046-D32E1D8AA7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A149722-E418-5049-AB8B-86D90151F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899422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1686758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674398"/>
            <a:ext cx="2375055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62289" y="1686756"/>
            <a:ext cx="223002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462290" y="2674396"/>
            <a:ext cx="2230029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7636" y="1686756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47636" y="2674396"/>
            <a:ext cx="2375055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5854823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3282518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944143A-0CC6-6041-BD38-4C994DA8E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20" name="Picture 19" descr="The University of Iowa">
            <a:extLst>
              <a:ext uri="{FF2B5EF4-FFF2-40B4-BE49-F238E27FC236}">
                <a16:creationId xmlns:a16="http://schemas.microsoft.com/office/drawing/2014/main" id="{2A845926-60C8-4F49-ABF0-3DC9E8370D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207D8975-2D7E-8541-B9BA-B4ACB2453D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851774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697" userDrawn="1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8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674398"/>
            <a:ext cx="176915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2643188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802850" y="1686756"/>
            <a:ext cx="1611570" cy="754602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802851" y="2674396"/>
            <a:ext cx="161157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4572000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729580" y="1686756"/>
            <a:ext cx="1611570" cy="754602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729581" y="2674396"/>
            <a:ext cx="161157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6505575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656311" y="1676706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656311" y="2664346"/>
            <a:ext cx="1769150" cy="326920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DF11BA-BD6E-E14D-A115-587308DBF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24" name="Picture 23" descr="The University of Iowa">
            <a:extLst>
              <a:ext uri="{FF2B5EF4-FFF2-40B4-BE49-F238E27FC236}">
                <a16:creationId xmlns:a16="http://schemas.microsoft.com/office/drawing/2014/main" id="{B052AD83-662D-804A-9C50-78BD2D9F77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09F774AF-F9D8-314F-ADA4-4C6BF8567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772614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1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F83F529D-C880-45A0-81D8-FD2CC04E0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8"/>
            <a:ext cx="7716440" cy="329184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6" y="2120010"/>
            <a:ext cx="7716440" cy="754602"/>
          </a:xfrm>
        </p:spPr>
        <p:txBody>
          <a:bodyPr lIns="0" tIns="0" rIns="0" bIns="0"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Pct val="95000"/>
              <a:buFont typeface="Arial" panose="020B0604020202020204" pitchFamily="34" charset="0"/>
              <a:buNone/>
              <a:tabLst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Pct val="9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row text</a:t>
            </a:r>
          </a:p>
          <a:p>
            <a:pPr lvl="0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711994" y="3038019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14377" y="3211376"/>
            <a:ext cx="7716440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14378" y="3644628"/>
            <a:ext cx="77164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713184" y="4580501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4379" y="4693705"/>
            <a:ext cx="7716440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4379" y="5126956"/>
            <a:ext cx="771644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E76717-4761-EC4B-BDB1-C130638E5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17" name="Picture 16" descr="The University of Iowa">
            <a:extLst>
              <a:ext uri="{FF2B5EF4-FFF2-40B4-BE49-F238E27FC236}">
                <a16:creationId xmlns:a16="http://schemas.microsoft.com/office/drawing/2014/main" id="{34AAC5E4-D04D-AA43-9A77-008D2409B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795C6E8E-B090-754E-BB4D-53EC4364A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840878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3A9A771B-4FFF-4EBF-A07A-0D6292AC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9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6" y="2120010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711994" y="3098307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BC08D86-557A-4EB7-B2A4-0782689B99D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14377" y="3221424"/>
            <a:ext cx="3566879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23E50C5-092D-4191-9A0B-F3C51561D56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14378" y="3654675"/>
            <a:ext cx="3566879" cy="75895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713184" y="4520213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3E524A13-F71C-45F7-92E6-985C4CB9E33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4379" y="4683657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CA7FF6D-951D-4682-9C40-A6BB36ABEA8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4379" y="5116908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23041F-D604-4688-B75A-90D37AFDDB0E}"/>
              </a:ext>
            </a:extLst>
          </p:cNvPr>
          <p:cNvCxnSpPr/>
          <p:nvPr userDrawn="1"/>
        </p:nvCxnSpPr>
        <p:spPr>
          <a:xfrm>
            <a:off x="4572000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7B91F83-8428-4E5A-9C88-17829B687B7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62772" y="1688512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DB1D581-6D4C-4716-AE96-DBB4F953B95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862773" y="2121764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79BA4B0-A083-4A1F-9D3B-A041B59E7C2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862773" y="3223178"/>
            <a:ext cx="3566879" cy="328016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FDD4A4D-E1FC-4E83-A8AA-A324B6B0E44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862774" y="3656430"/>
            <a:ext cx="3566879" cy="75895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E8E7D5C-ACCB-47E6-A3F5-6F3F51A0F37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862775" y="4685411"/>
            <a:ext cx="3566879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59D9DC4-BB53-4441-9B74-84922B36994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862776" y="5118662"/>
            <a:ext cx="356687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74845D-2BF0-2740-9880-8D2B0EBB2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30" name="Picture 29" descr="The University of Iowa">
            <a:extLst>
              <a:ext uri="{FF2B5EF4-FFF2-40B4-BE49-F238E27FC236}">
                <a16:creationId xmlns:a16="http://schemas.microsoft.com/office/drawing/2014/main" id="{B5AA78D2-879D-BC4F-9774-9CE61C81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95EBCFD2-248B-A44E-AEE6-8987ECBEC9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435829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1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>
            <a:extLst>
              <a:ext uri="{FF2B5EF4-FFF2-40B4-BE49-F238E27FC236}">
                <a16:creationId xmlns:a16="http://schemas.microsoft.com/office/drawing/2014/main" id="{31EE2C71-E6FD-4A5F-BC00-7290049C4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1686759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7" y="2120011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CD7C05-8E7C-4679-B83F-CDDB1BDA2031}"/>
              </a:ext>
            </a:extLst>
          </p:cNvPr>
          <p:cNvCxnSpPr/>
          <p:nvPr userDrawn="1"/>
        </p:nvCxnSpPr>
        <p:spPr>
          <a:xfrm>
            <a:off x="711994" y="2660476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FC9698A-599E-4227-BA19-18EFBBF3E0D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15571" y="2803601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4B470A9-B821-4D01-8FB4-31DF303421A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15573" y="3236853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C85CAC7-8545-4ED7-8312-FBC92F7F9DA5}"/>
              </a:ext>
            </a:extLst>
          </p:cNvPr>
          <p:cNvCxnSpPr/>
          <p:nvPr userDrawn="1"/>
        </p:nvCxnSpPr>
        <p:spPr>
          <a:xfrm>
            <a:off x="713184" y="3691764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C507C81-6817-4069-BC84-0CE4705AE16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15574" y="3870141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4103820-8C7A-497C-BCBA-2CFEB4549C8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15576" y="4303394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1CE437-6AD8-4170-8DC8-66894266CE06}"/>
              </a:ext>
            </a:extLst>
          </p:cNvPr>
          <p:cNvCxnSpPr/>
          <p:nvPr userDrawn="1"/>
        </p:nvCxnSpPr>
        <p:spPr>
          <a:xfrm>
            <a:off x="714380" y="4785197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C02F409-DCF5-4241-BB5E-6E37CC8D351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15573" y="4988550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AC426E8-7005-475F-BC32-B5F0BA7A8A4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15574" y="5421802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222804C-AFDD-4E8C-BFDC-31326A2127FA}"/>
              </a:ext>
            </a:extLst>
          </p:cNvPr>
          <p:cNvCxnSpPr/>
          <p:nvPr userDrawn="1"/>
        </p:nvCxnSpPr>
        <p:spPr>
          <a:xfrm>
            <a:off x="4572000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6342B0E-1F8B-4D4C-ABA7-E43BC2B3F4AE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850622" y="1688232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CF3285B-83DB-4917-9F24-EC0C964DE403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850623" y="2121485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88D8B1-0044-4EC5-B4CD-DB1095F378A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851817" y="2805075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9F6100E2-DAE8-4111-AF37-8909AA389FC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851819" y="3238327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0B1E9EC-56B4-4514-B189-24BD47F549F3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851820" y="3871616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F685484E-408B-4771-9259-BAAC2A6E6017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851822" y="4304868"/>
            <a:ext cx="3579002" cy="420624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0EE05AF1-1486-45F2-B87D-2AE555B8D1CB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851819" y="4990024"/>
            <a:ext cx="3579002" cy="319591"/>
          </a:xfrm>
        </p:spPr>
        <p:txBody>
          <a:bodyPr lIns="0" tIns="0" rIns="0" bIns="0">
            <a:no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header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2C4B0E5-3C7E-4BC2-AA92-4156C26C91F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851820" y="5423276"/>
            <a:ext cx="3579002" cy="41714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row text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480C56-313A-5C4D-A02B-5C10621A5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35" name="Picture 34" descr="The University of Iowa">
            <a:extLst>
              <a:ext uri="{FF2B5EF4-FFF2-40B4-BE49-F238E27FC236}">
                <a16:creationId xmlns:a16="http://schemas.microsoft.com/office/drawing/2014/main" id="{2DA8F900-4BB3-134B-A7DE-0A6F636953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B5B719EA-A20E-994C-8EEE-69E62E507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868536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  <p15:guide id="8" orient="horz" pos="240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Gri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F947D672-DDE7-4F36-B79C-4245C5D1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1756430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2237816"/>
            <a:ext cx="3600164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FB9F7B-CC85-4936-BE2A-DF6B8BF46018}"/>
              </a:ext>
            </a:extLst>
          </p:cNvPr>
          <p:cNvCxnSpPr/>
          <p:nvPr userDrawn="1"/>
        </p:nvCxnSpPr>
        <p:spPr>
          <a:xfrm>
            <a:off x="711994" y="3790765"/>
            <a:ext cx="771763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DFA8ABE-0B6C-4930-94A9-A2BB4166E51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18539" y="4109427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7E91DB8-4856-4AED-8362-60627F681EE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18540" y="4590814"/>
            <a:ext cx="3600164" cy="11819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79385"/>
            <a:ext cx="0" cy="427276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825293" y="1746378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825294" y="2227764"/>
            <a:ext cx="3600168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6BD4A33-C7CC-4380-A2BB-ECC6C2FB7225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829457" y="4099375"/>
            <a:ext cx="3600168" cy="374036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CD0BB64-6643-42CE-AFE7-372305F2123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829458" y="4580761"/>
            <a:ext cx="3600168" cy="12005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D606F0-071A-A842-B316-9BEBD143A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17" name="Picture 16" descr="The University of Iowa">
            <a:extLst>
              <a:ext uri="{FF2B5EF4-FFF2-40B4-BE49-F238E27FC236}">
                <a16:creationId xmlns:a16="http://schemas.microsoft.com/office/drawing/2014/main" id="{70498093-055A-1249-80EE-EB69C10A93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EEADFDD-6D39-8041-B44B-CC11D0FD54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748418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2400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ta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3D46F0-0006-469D-9C96-A2B5BF70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4310" y="2849850"/>
            <a:ext cx="130668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4125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Stat</a:t>
            </a:r>
          </a:p>
        </p:txBody>
      </p:sp>
      <p:sp>
        <p:nvSpPr>
          <p:cNvPr id="52" name="Picture Placeholder 50">
            <a:extLst>
              <a:ext uri="{FF2B5EF4-FFF2-40B4-BE49-F238E27FC236}">
                <a16:creationId xmlns:a16="http://schemas.microsoft.com/office/drawing/2014/main" id="{8D984633-F962-1848-A009-619CB821163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141220" y="2469136"/>
            <a:ext cx="940541" cy="9304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DE3AB4-3020-8D45-86B7-592F12CB7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72385" y="3573316"/>
            <a:ext cx="2409376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C4E94AD-16D9-BE4C-8C57-CFA6654E1BD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04310" y="3789196"/>
            <a:ext cx="2377451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64293C0-60B2-3341-9C38-86DF7ACA51DC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436853" y="2849850"/>
            <a:ext cx="130668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4125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Stat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99B91B-7CDD-284B-99CF-8408146B2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04928" y="3573316"/>
            <a:ext cx="2409376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BB67D17-F456-FC43-9C41-9344D6EEB07B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436853" y="3789196"/>
            <a:ext cx="2377451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0F6E28A-AB38-A64F-9481-C9F0437BFEA5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169397" y="2849850"/>
            <a:ext cx="1306682" cy="787298"/>
          </a:xfrm>
        </p:spPr>
        <p:txBody>
          <a:bodyPr lIns="0" tIns="0" rIns="0" bIns="0">
            <a:no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4125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Stat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9F7D2B0-E449-FD45-9789-FC204088E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37472" y="3573316"/>
            <a:ext cx="2409376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86FE37F4-1DCF-2D40-845F-6C10AC016C29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169397" y="3789196"/>
            <a:ext cx="2377451" cy="1061801"/>
          </a:xfrm>
        </p:spPr>
        <p:txBody>
          <a:bodyPr lIns="0" tIns="0" rIns="0" bIns="0">
            <a:normAutofit/>
          </a:bodyPr>
          <a:lstStyle>
            <a:lvl1pPr marL="0" indent="0" algn="l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F1B24E-B6B2-2D4F-8CE9-C10E33FBF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30" name="Picture 29" descr="The University of Iowa">
            <a:extLst>
              <a:ext uri="{FF2B5EF4-FFF2-40B4-BE49-F238E27FC236}">
                <a16:creationId xmlns:a16="http://schemas.microsoft.com/office/drawing/2014/main" id="{B9F9D999-694A-C64C-9BA8-FF37455DDD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A000685F-E841-A44D-AC9C-173BD5E3C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  <p:sp>
        <p:nvSpPr>
          <p:cNvPr id="34" name="Picture Placeholder 50">
            <a:extLst>
              <a:ext uri="{FF2B5EF4-FFF2-40B4-BE49-F238E27FC236}">
                <a16:creationId xmlns:a16="http://schemas.microsoft.com/office/drawing/2014/main" id="{F52BFEB6-775B-5540-A1D7-F6E3DDCDB83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873763" y="2484685"/>
            <a:ext cx="940541" cy="9304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50">
            <a:extLst>
              <a:ext uri="{FF2B5EF4-FFF2-40B4-BE49-F238E27FC236}">
                <a16:creationId xmlns:a16="http://schemas.microsoft.com/office/drawing/2014/main" id="{3B2767A3-945C-8A48-8F63-467E5E2A4DDF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6307" y="2484685"/>
            <a:ext cx="940541" cy="9304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12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7C3D46F0-0006-469D-9C96-A2B5BF70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E7A2738-1D29-40DE-AACF-F60CD708E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901902" y="2921860"/>
            <a:ext cx="533326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D1ADFA24-184F-46B9-B1D0-3FBB044F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16102" y="2266313"/>
            <a:ext cx="1371600" cy="13716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DC306F30-B3C1-E74C-B18C-7075DB0761D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472729" y="2553043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4078664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62289" y="4078664"/>
            <a:ext cx="2230029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2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7636" y="4078663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F1B24E-B6B2-2D4F-8CE9-C10E33FBF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24" name="Picture 23" descr="The University of Iowa">
            <a:extLst>
              <a:ext uri="{FF2B5EF4-FFF2-40B4-BE49-F238E27FC236}">
                <a16:creationId xmlns:a16="http://schemas.microsoft.com/office/drawing/2014/main" id="{A13C9DCC-5284-6A4A-A857-E196C97A3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EE85593F-9DA3-E843-83EA-BB61BA6E5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F1D17A9-33ED-0C42-9E29-A5641F8C0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59924" y="2266313"/>
            <a:ext cx="1371600" cy="13716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569A0A84-E625-844B-BFE2-C1C6287E290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103299" y="2553043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5736D78-B363-E54C-9445-910A8845B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03747" y="2265939"/>
            <a:ext cx="1371600" cy="13716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AE5BD224-C6F0-A44B-8415-008E871A701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760374" y="2552669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51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Ic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1B9DD2E6-4011-470E-85A1-9331B2E25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D6361F7-376B-4B6B-90CB-982F8C88D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901902" y="2921860"/>
            <a:ext cx="533326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C06C296-F787-402D-AC65-1E55B4D25C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14375" y="4078664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C7F2CE8-9E91-4C86-99AB-686A9C81041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720638" y="4078664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C06D7C8-7D2D-4A80-B5B8-174F5056AA0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654213" y="4078664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FC2F9F8-450A-4433-BAFC-DCD0001FAF1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660475" y="4073057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 algn="ctr">
              <a:buSzPct val="95000"/>
              <a:buFont typeface="Arial" panose="020B0604020202020204" pitchFamily="34" charset="0"/>
              <a:buNone/>
              <a:defRPr sz="20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</a:t>
            </a:r>
            <a:br>
              <a:rPr lang="en-US"/>
            </a:br>
            <a:r>
              <a:rPr lang="en-US"/>
              <a:t>item or step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578BB7-B3A6-0D4A-A743-C8950F981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34" name="Picture 33" descr="The University of Iowa">
            <a:extLst>
              <a:ext uri="{FF2B5EF4-FFF2-40B4-BE49-F238E27FC236}">
                <a16:creationId xmlns:a16="http://schemas.microsoft.com/office/drawing/2014/main" id="{E6A101F6-A986-EA4C-85FF-846F802DF0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DBA4A05F-7745-F24C-BB9F-0EF0456B4E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794BC38-28A2-BC4E-9A38-652E9790E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2785" y="2244527"/>
            <a:ext cx="1371600" cy="13716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Picture Placeholder 3">
            <a:extLst>
              <a:ext uri="{FF2B5EF4-FFF2-40B4-BE49-F238E27FC236}">
                <a16:creationId xmlns:a16="http://schemas.microsoft.com/office/drawing/2014/main" id="{BEB5B93C-855D-1841-B46E-5C7DC4474C9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169656" y="2531257"/>
            <a:ext cx="886809" cy="878171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88EAE07-826D-E648-AD1B-C375586FE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05813" y="2266313"/>
            <a:ext cx="1371600" cy="13716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Picture Placeholder 3">
            <a:extLst>
              <a:ext uri="{FF2B5EF4-FFF2-40B4-BE49-F238E27FC236}">
                <a16:creationId xmlns:a16="http://schemas.microsoft.com/office/drawing/2014/main" id="{6B4B3321-3FE0-F24B-B46D-CBEB820F0DB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205973" y="2546988"/>
            <a:ext cx="806295" cy="798442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3422DB-51E9-564F-9FE0-BE73E0376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87656" y="2266313"/>
            <a:ext cx="1371600" cy="13716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Picture Placeholder 3">
            <a:extLst>
              <a:ext uri="{FF2B5EF4-FFF2-40B4-BE49-F238E27FC236}">
                <a16:creationId xmlns:a16="http://schemas.microsoft.com/office/drawing/2014/main" id="{2E216002-26D5-D44D-B1E3-F7FFA5933B3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167368" y="2546987"/>
            <a:ext cx="825546" cy="817505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6648D4D-6BD9-F24C-955D-9701360F7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9615" y="2244527"/>
            <a:ext cx="1371600" cy="1371600"/>
          </a:xfrm>
          <a:prstGeom prst="ellipse">
            <a:avLst/>
          </a:prstGeom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E602C083-BC5F-514B-8FA9-A814C3E2743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086775" y="2525203"/>
            <a:ext cx="825548" cy="817506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8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103BAF8-AE0C-4C2A-AFFE-5EFC74007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C29AABA-668F-408C-81ED-9A30ED0A4B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1994" y="1684461"/>
            <a:ext cx="2377679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5" y="3548916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14376" y="4264538"/>
            <a:ext cx="2375055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3282518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3C3EF38F-8A6A-4B49-A1A2-467E7797A51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51836" y="1677611"/>
            <a:ext cx="2240483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00A296A-0A06-4FFB-B935-517187294F6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62289" y="3537679"/>
            <a:ext cx="2230029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DA600F9-1950-41BD-ACB3-21F2B5AE949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462290" y="4253301"/>
            <a:ext cx="2230029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5854823" y="1679383"/>
            <a:ext cx="0" cy="4264218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DDD8951C-5A36-4D07-AB7C-0F597B3D797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54481" y="1684461"/>
            <a:ext cx="237514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DB30FF-E82C-424F-A06C-EFC3CFC45E3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47636" y="3537679"/>
            <a:ext cx="2375055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6DC4408-89C4-4D74-957E-B2A4D59F76A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47636" y="4253301"/>
            <a:ext cx="2375055" cy="1408471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DAB539-1500-4641-B587-77CADD883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20" name="Picture 19" descr="The University of Iowa">
            <a:extLst>
              <a:ext uri="{FF2B5EF4-FFF2-40B4-BE49-F238E27FC236}">
                <a16:creationId xmlns:a16="http://schemas.microsoft.com/office/drawing/2014/main" id="{366D8D2D-32DD-794A-9976-853EF6500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46934CAC-A1D4-6545-B8FE-B5DAC1E7D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66468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7" orient="horz" pos="3744" userDrawn="1">
          <p15:clr>
            <a:srgbClr val="FBAE40"/>
          </p15:clr>
        </p15:guide>
        <p15:guide id="8" orient="horz" pos="697" userDrawn="1">
          <p15:clr>
            <a:srgbClr val="FBAE40"/>
          </p15:clr>
        </p15:guide>
        <p15:guide id="9" orient="horz" pos="240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42FEC1B-FCF8-4508-B227-27323879AC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714375" y="526778"/>
            <a:ext cx="7715251" cy="869089"/>
          </a:xfrm>
        </p:spPr>
        <p:txBody>
          <a:bodyPr lIns="0" tIns="0" rIns="0" bIns="0"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D57D41-E534-4387-8837-F27E5C240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E21D4365-BAA8-4F76-87AD-1A328301E29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11994" y="1684461"/>
            <a:ext cx="178045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F85108-BDC9-43A2-BEF1-240E666F4E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4376" y="3545060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8A6427-DC92-4AE6-82DE-34A0B3A972EE}"/>
              </a:ext>
            </a:extLst>
          </p:cNvPr>
          <p:cNvSpPr>
            <a:spLocks noGrp="1"/>
          </p:cNvSpPr>
          <p:nvPr userDrawn="1">
            <p:ph idx="10" hasCustomPrompt="1"/>
          </p:nvPr>
        </p:nvSpPr>
        <p:spPr>
          <a:xfrm>
            <a:off x="714376" y="4240050"/>
            <a:ext cx="1769150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336E4CD-9037-4D69-A3E3-6380D9131A19}"/>
              </a:ext>
            </a:extLst>
          </p:cNvPr>
          <p:cNvCxnSpPr/>
          <p:nvPr userDrawn="1"/>
        </p:nvCxnSpPr>
        <p:spPr>
          <a:xfrm>
            <a:off x="2580885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EB10E167-B94B-AD40-958C-D9E0F8F9DF4A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>
            <a:off x="2695022" y="1684461"/>
            <a:ext cx="178045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03DF098-BB37-5848-9388-750D29EFC657}"/>
              </a:ext>
            </a:extLst>
          </p:cNvPr>
          <p:cNvSpPr>
            <a:spLocks noGrp="1"/>
          </p:cNvSpPr>
          <p:nvPr userDrawn="1">
            <p:ph idx="24" hasCustomPrompt="1"/>
          </p:nvPr>
        </p:nvSpPr>
        <p:spPr>
          <a:xfrm>
            <a:off x="2722790" y="3545060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E4DEF0-41BC-4548-B7BA-1E5B0231AFFD}"/>
              </a:ext>
            </a:extLst>
          </p:cNvPr>
          <p:cNvSpPr>
            <a:spLocks noGrp="1"/>
          </p:cNvSpPr>
          <p:nvPr userDrawn="1">
            <p:ph idx="25" hasCustomPrompt="1"/>
          </p:nvPr>
        </p:nvSpPr>
        <p:spPr>
          <a:xfrm>
            <a:off x="2722791" y="4240050"/>
            <a:ext cx="1769150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F932C4-F1C3-47F2-84B8-FEC885C1843C}"/>
              </a:ext>
            </a:extLst>
          </p:cNvPr>
          <p:cNvCxnSpPr/>
          <p:nvPr userDrawn="1"/>
        </p:nvCxnSpPr>
        <p:spPr>
          <a:xfrm>
            <a:off x="4571805" y="1686759"/>
            <a:ext cx="0" cy="429362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864CDDAA-23B4-C842-845C-7640D95F2B65}"/>
              </a:ext>
            </a:extLst>
          </p:cNvPr>
          <p:cNvSpPr>
            <a:spLocks noGrp="1"/>
          </p:cNvSpPr>
          <p:nvPr userDrawn="1">
            <p:ph type="pic" sz="quarter" idx="26"/>
          </p:nvPr>
        </p:nvSpPr>
        <p:spPr>
          <a:xfrm>
            <a:off x="4678050" y="1684461"/>
            <a:ext cx="178045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EB8CCE3-3756-5947-84B2-DFCA00A013F6}"/>
              </a:ext>
            </a:extLst>
          </p:cNvPr>
          <p:cNvSpPr>
            <a:spLocks noGrp="1"/>
          </p:cNvSpPr>
          <p:nvPr userDrawn="1">
            <p:ph idx="27" hasCustomPrompt="1"/>
          </p:nvPr>
        </p:nvSpPr>
        <p:spPr>
          <a:xfrm>
            <a:off x="4682218" y="3545060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9C56F7D-4836-1E4F-BD4C-CB150E12E098}"/>
              </a:ext>
            </a:extLst>
          </p:cNvPr>
          <p:cNvSpPr>
            <a:spLocks noGrp="1"/>
          </p:cNvSpPr>
          <p:nvPr userDrawn="1">
            <p:ph idx="28" hasCustomPrompt="1"/>
          </p:nvPr>
        </p:nvSpPr>
        <p:spPr>
          <a:xfrm>
            <a:off x="4682219" y="4240050"/>
            <a:ext cx="1769150" cy="140847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CA77083-F133-420F-93AD-77761878E852}"/>
              </a:ext>
            </a:extLst>
          </p:cNvPr>
          <p:cNvCxnSpPr/>
          <p:nvPr userDrawn="1"/>
        </p:nvCxnSpPr>
        <p:spPr>
          <a:xfrm>
            <a:off x="6562725" y="1686757"/>
            <a:ext cx="0" cy="42568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06A5C640-1D0E-4428-AC28-148AE98A7B34}"/>
              </a:ext>
            </a:extLst>
          </p:cNvPr>
          <p:cNvSpPr>
            <a:spLocks noGrp="1"/>
          </p:cNvSpPr>
          <p:nvPr userDrawn="1">
            <p:ph type="pic" sz="quarter" idx="22"/>
          </p:nvPr>
        </p:nvSpPr>
        <p:spPr>
          <a:xfrm>
            <a:off x="6661077" y="1680693"/>
            <a:ext cx="1762024" cy="1621608"/>
          </a:xfrm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A07502CC-5B90-4BCF-B63B-36D026C9AE96}"/>
              </a:ext>
            </a:extLst>
          </p:cNvPr>
          <p:cNvSpPr>
            <a:spLocks noGrp="1"/>
          </p:cNvSpPr>
          <p:nvPr userDrawn="1">
            <p:ph idx="15" hasCustomPrompt="1"/>
          </p:nvPr>
        </p:nvSpPr>
        <p:spPr>
          <a:xfrm>
            <a:off x="6656311" y="3548916"/>
            <a:ext cx="1769150" cy="754602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800" b="1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header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169EF16-BA54-4279-A087-A65E4F26675F}"/>
              </a:ext>
            </a:extLst>
          </p:cNvPr>
          <p:cNvSpPr>
            <a:spLocks noGrp="1"/>
          </p:cNvSpPr>
          <p:nvPr userDrawn="1">
            <p:ph idx="16" hasCustomPrompt="1"/>
          </p:nvPr>
        </p:nvSpPr>
        <p:spPr>
          <a:xfrm>
            <a:off x="6656311" y="4230000"/>
            <a:ext cx="1769150" cy="1408470"/>
          </a:xfrm>
        </p:spPr>
        <p:txBody>
          <a:bodyPr lIns="0" tIns="0" rIns="0" bIns="0">
            <a:normAutofit/>
          </a:bodyPr>
          <a:lstStyle>
            <a:lvl1pPr marL="0" indent="0">
              <a:buSzPct val="95000"/>
              <a:buFont typeface="Arial" panose="020B0604020202020204" pitchFamily="34" charset="0"/>
              <a:buNone/>
              <a:defRPr sz="1600" b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3429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6858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0287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371600" indent="0">
              <a:buClr>
                <a:schemeClr val="tx2"/>
              </a:buClr>
              <a:buSzPct val="100000"/>
              <a:buFont typeface="Arial" panose="020B0604020202020204" pitchFamily="34" charset="0"/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column text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720753-9BFD-2840-9C93-FF72942ED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28" name="Picture 27" descr="The University of Iowa">
            <a:extLst>
              <a:ext uri="{FF2B5EF4-FFF2-40B4-BE49-F238E27FC236}">
                <a16:creationId xmlns:a16="http://schemas.microsoft.com/office/drawing/2014/main" id="{5841833A-DC48-1341-8CED-2C33FF13E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99532311-74A6-524D-8B7C-520D61A0A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170021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0" userDrawn="1">
          <p15:clr>
            <a:srgbClr val="FBAE40"/>
          </p15:clr>
        </p15:guide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orient="horz" pos="1054" userDrawn="1">
          <p15:clr>
            <a:srgbClr val="FBAE40"/>
          </p15:clr>
        </p15:guide>
        <p15:guide id="6" orient="horz" pos="3744" userDrawn="1">
          <p15:clr>
            <a:srgbClr val="FBAE40"/>
          </p15:clr>
        </p15:guide>
        <p15:guide id="7" orient="horz" pos="69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20">
            <a:extLst>
              <a:ext uri="{FF2B5EF4-FFF2-40B4-BE49-F238E27FC236}">
                <a16:creationId xmlns:a16="http://schemas.microsoft.com/office/drawing/2014/main" id="{2BA8F287-92C7-4FFD-A7E9-45864F8E9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994" y="498296"/>
            <a:ext cx="3945731" cy="896116"/>
          </a:xfrm>
        </p:spPr>
        <p:txBody>
          <a:bodyPr>
            <a:normAutofit/>
          </a:bodyPr>
          <a:lstStyle>
            <a:lvl1pPr>
              <a:defRPr sz="3300"/>
            </a:lvl1pPr>
          </a:lstStyle>
          <a:p>
            <a:r>
              <a:rPr lang="en-US"/>
              <a:t>Click to edit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31F03A-71CF-475D-8A3C-99FC106D73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4" y="131764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7404DB8-B6AC-4389-8E6E-A115840D1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1686758"/>
            <a:ext cx="3943351" cy="4256843"/>
          </a:xfrm>
        </p:spPr>
        <p:txBody>
          <a:bodyPr lIns="0" tIns="0" rIns="0" bIns="0"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‒"/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8572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SzPct val="100000"/>
              <a:buFont typeface="Roboto" panose="02000000000000000000" pitchFamily="2" charset="0"/>
              <a:buChar char="―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42EEDE3-0B18-E049-BE23-974E50C7297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78651" y="1"/>
            <a:ext cx="3771900" cy="6389511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20F7CB-393D-BF45-B52D-542FDDEFC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10" name="Picture 9" descr="The University of Iowa">
            <a:extLst>
              <a:ext uri="{FF2B5EF4-FFF2-40B4-BE49-F238E27FC236}">
                <a16:creationId xmlns:a16="http://schemas.microsoft.com/office/drawing/2014/main" id="{AEE57422-8581-D940-B95A-28BB5FA8EB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4890DD7-288C-3F48-AC5A-4CC0C37D9F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62550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2934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6" orient="horz" pos="697" userDrawn="1">
          <p15:clr>
            <a:srgbClr val="FBAE40"/>
          </p15:clr>
        </p15:guide>
        <p15:guide id="7" orient="horz" pos="240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- 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524483D-CFE3-E34D-BB74-CEDD54176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365126"/>
            <a:ext cx="3940879" cy="1331865"/>
          </a:xfrm>
        </p:spPr>
        <p:txBody>
          <a:bodyPr>
            <a:normAutofit/>
          </a:bodyPr>
          <a:lstStyle>
            <a:lvl1pPr>
              <a:defRPr sz="33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B28F420-DDD1-5E4A-9513-EAE252D75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4376" y="164262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D1D7B4-E242-C142-8F5F-F3301CC02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4" y="1962386"/>
            <a:ext cx="3949838" cy="3981214"/>
          </a:xfrm>
        </p:spPr>
        <p:txBody>
          <a:bodyPr/>
          <a:lstStyle>
            <a:lvl1pPr marL="171450" indent="-171450">
              <a:buClr>
                <a:schemeClr val="tx2"/>
              </a:buClr>
              <a:buSzPct val="95000"/>
              <a:buFont typeface="Arial" panose="020B0604020202020204" pitchFamily="34" charset="0"/>
              <a:buChar char="•"/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Clr>
                <a:schemeClr val="tx2"/>
              </a:buClr>
              <a:buFont typeface="Roboto" panose="02000000000000000000" pitchFamily="2" charset="0"/>
              <a:buChar char="–"/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buClr>
                <a:schemeClr val="tx2"/>
              </a:buClr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200150" indent="-171450">
              <a:buClr>
                <a:schemeClr val="tx2"/>
              </a:buClr>
              <a:buFont typeface="Arial" panose="020B0604020202020204" pitchFamily="34" charset="0"/>
              <a:buChar char="‒"/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543050" indent="-171450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4FCC643-718F-7645-8F8D-0BFC94D0506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69627" y="1"/>
            <a:ext cx="1862553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1C31617-CC11-4C42-B6D0-164DF6AFBF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285223" y="1"/>
            <a:ext cx="1862553" cy="31914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E5CE386-BEFE-FE49-A675-D93BEDF680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69627" y="3234551"/>
            <a:ext cx="3774374" cy="31638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 Click icon to add picture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24DFA0-3257-B044-87EF-16154359E2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12" name="Picture 11" descr="The University of Iowa">
            <a:extLst>
              <a:ext uri="{FF2B5EF4-FFF2-40B4-BE49-F238E27FC236}">
                <a16:creationId xmlns:a16="http://schemas.microsoft.com/office/drawing/2014/main" id="{BF0FB327-46C7-CA4D-9F47-B21B9F7D7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0A57B74-2163-4C4B-BFF2-0F1E68BF38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33807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44" userDrawn="1">
          <p15:clr>
            <a:srgbClr val="FBAE40"/>
          </p15:clr>
        </p15:guide>
        <p15:guide id="2" pos="2945" userDrawn="1">
          <p15:clr>
            <a:srgbClr val="FBAE40"/>
          </p15:clr>
        </p15:guide>
        <p15:guide id="3" pos="450" userDrawn="1">
          <p15:clr>
            <a:srgbClr val="FBAE40"/>
          </p15:clr>
        </p15:guide>
        <p15:guide id="4" orient="horz" pos="240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AEF4-B950-814D-A811-CD17BDDF0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94" y="494273"/>
            <a:ext cx="7717631" cy="869089"/>
          </a:xfrm>
        </p:spPr>
        <p:txBody>
          <a:bodyPr lIns="0" tIns="0" rIns="0" bIns="0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B5BDD8-8221-F040-8AE0-3F33C4E24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1994" y="1310022"/>
            <a:ext cx="57639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DF1F65E7-1CB7-3D42-91A9-88DA4E58EB0E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11994" y="1570038"/>
            <a:ext cx="7717631" cy="4114800"/>
          </a:xfrm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56D074-0631-F846-A2A3-4A39FEAEF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89512"/>
            <a:ext cx="9144000" cy="4684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rial" panose="020B0604020202020204" pitchFamily="34" charset="0"/>
            </a:endParaRPr>
          </a:p>
        </p:txBody>
      </p:sp>
      <p:pic>
        <p:nvPicPr>
          <p:cNvPr id="9" name="Picture 8" descr="The University of Iowa">
            <a:extLst>
              <a:ext uri="{FF2B5EF4-FFF2-40B4-BE49-F238E27FC236}">
                <a16:creationId xmlns:a16="http://schemas.microsoft.com/office/drawing/2014/main" id="{34AAA98D-AE4C-3B41-A01C-8A57BF7320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28650" y="6247570"/>
            <a:ext cx="1299998" cy="61749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61FD608-F8D8-AF42-97E8-83F5C7F92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>
                <a:solidFill>
                  <a:schemeClr val="bg1"/>
                </a:solidFill>
              </a:defRPr>
            </a:lvl1pPr>
          </a:lstStyle>
          <a:p>
            <a:r>
              <a:rPr lang="en-US"/>
              <a:t>View &gt;&gt; Header and Footer &gt;&gt; Add Unit Name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142765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49" userDrawn="1">
          <p15:clr>
            <a:srgbClr val="FBAE40"/>
          </p15:clr>
        </p15:guide>
        <p15:guide id="3" pos="531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C533B8E-DBF3-664D-901D-8735DE775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1994" y="3214770"/>
            <a:ext cx="5372488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5200" b="1">
                <a:solidFill>
                  <a:schemeClr val="tx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2B9834-3ABC-DD48-8F8B-7C2FACEC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0595" y="2923615"/>
            <a:ext cx="576398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1287" y="3087124"/>
            <a:ext cx="2015280" cy="1498329"/>
          </a:xfrm>
        </p:spPr>
        <p:txBody>
          <a:bodyPr vert="horz" anchor="ctr" anchorCtr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/>
              <a:t>Contact Person Name</a:t>
            </a:r>
          </a:p>
          <a:p>
            <a:pPr lvl="0"/>
            <a:r>
              <a:rPr lang="en-US"/>
              <a:t>Contact Person Title </a:t>
            </a:r>
          </a:p>
          <a:p>
            <a:pPr lvl="0"/>
            <a:r>
              <a:rPr lang="en-US"/>
              <a:t>Contact Person Unit</a:t>
            </a:r>
          </a:p>
          <a:p>
            <a:pPr lvl="0"/>
            <a:endParaRPr lang="en-US"/>
          </a:p>
          <a:p>
            <a:pPr lvl="0"/>
            <a:r>
              <a:rPr lang="en-US"/>
              <a:t>Phone: </a:t>
            </a:r>
          </a:p>
          <a:p>
            <a:pPr lvl="0"/>
            <a:r>
              <a:rPr lang="en-US"/>
              <a:t>Fax: </a:t>
            </a:r>
          </a:p>
          <a:p>
            <a:pPr lvl="0"/>
            <a:r>
              <a:rPr lang="en-US"/>
              <a:t>Email: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6ACD65-4DC5-40D8-89A9-EBA099779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1994" y="4789293"/>
            <a:ext cx="292608" cy="3000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8018-43AE-4329-BACA-C859C7CFF4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9435" y="4789292"/>
            <a:ext cx="1719072" cy="300082"/>
          </a:xfrm>
          <a:solidFill>
            <a:schemeClr val="tx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>
            <a:lvl1pPr marL="0" indent="0">
              <a:buNone/>
              <a:defRPr sz="135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/>
              <a:t>Insert Web Address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B262A30-5EEC-5549-B428-7E5B11A5D7A7}"/>
              </a:ext>
            </a:extLst>
          </p:cNvPr>
          <p:cNvGrpSpPr/>
          <p:nvPr userDrawn="1"/>
        </p:nvGrpSpPr>
        <p:grpSpPr>
          <a:xfrm>
            <a:off x="803454" y="4864147"/>
            <a:ext cx="146304" cy="150373"/>
            <a:chOff x="3057746" y="812006"/>
            <a:chExt cx="173610" cy="183357"/>
          </a:xfrm>
          <a:noFill/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699B573-1E8F-3547-9D64-50A2EC630F1F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12">
              <a:extLst>
                <a:ext uri="{FF2B5EF4-FFF2-40B4-BE49-F238E27FC236}">
                  <a16:creationId xmlns:a16="http://schemas.microsoft.com/office/drawing/2014/main" id="{68F32139-4BAE-F54C-8358-EF5839C5813E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4" name="Picture 13" descr="The University of Iowa">
            <a:extLst>
              <a:ext uri="{FF2B5EF4-FFF2-40B4-BE49-F238E27FC236}">
                <a16:creationId xmlns:a16="http://schemas.microsoft.com/office/drawing/2014/main" id="{4B1807D8-E6B4-C743-A4EC-22D5E04798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471287" y="-1189"/>
            <a:ext cx="2015279" cy="963278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7F85C9B-9D4B-D642-BBFB-CDE025D69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72" y="2365791"/>
            <a:ext cx="7772020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tx1"/>
                </a:solidFill>
              </a:defRPr>
            </a:lvl1pPr>
          </a:lstStyle>
          <a:p>
            <a:r>
              <a:rPr lang="en-US"/>
              <a:t>Insert-&gt;Header and Footer-&gt;Type Customizable Name</a:t>
            </a:r>
          </a:p>
        </p:txBody>
      </p:sp>
    </p:spTree>
    <p:extLst>
      <p:ext uri="{BB962C8B-B14F-4D97-AF65-F5344CB8AC3E}">
        <p14:creationId xmlns:p14="http://schemas.microsoft.com/office/powerpoint/2010/main" val="2883638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Soli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47420D0-6FF1-9C4A-B953-EA4EEABBA3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1994" y="3203884"/>
            <a:ext cx="5372488" cy="1160369"/>
          </a:xfrm>
        </p:spPr>
        <p:txBody>
          <a:bodyPr lIns="0" tIns="0" rIns="0" bIns="0" anchor="t" anchorCtr="0">
            <a:noAutofit/>
          </a:bodyPr>
          <a:lstStyle>
            <a:lvl1pPr algn="l">
              <a:defRPr sz="5200" b="1">
                <a:solidFill>
                  <a:schemeClr val="bg1"/>
                </a:solidFill>
                <a:latin typeface="+mj-lt"/>
                <a:ea typeface="Roboto Black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7216A4-2452-1B4B-AE0D-122E7F5A59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0595" y="2923615"/>
            <a:ext cx="576398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73873935-43A0-4C23-AC45-B3EF69B188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68763" y="3105910"/>
            <a:ext cx="2020329" cy="1498329"/>
          </a:xfrm>
        </p:spPr>
        <p:txBody>
          <a:bodyPr vert="horz" anchor="ctr" anchorCtr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/>
              <a:t>Contact Person Name</a:t>
            </a:r>
          </a:p>
          <a:p>
            <a:pPr lvl="0"/>
            <a:r>
              <a:rPr lang="en-US"/>
              <a:t>Contact Person Title </a:t>
            </a:r>
          </a:p>
          <a:p>
            <a:pPr lvl="0"/>
            <a:r>
              <a:rPr lang="en-US"/>
              <a:t>Contact Person Unit</a:t>
            </a:r>
          </a:p>
          <a:p>
            <a:pPr lvl="0"/>
            <a:endParaRPr lang="en-US"/>
          </a:p>
          <a:p>
            <a:pPr lvl="0"/>
            <a:r>
              <a:rPr lang="en-US"/>
              <a:t>Phone: </a:t>
            </a:r>
          </a:p>
          <a:p>
            <a:pPr lvl="0"/>
            <a:r>
              <a:rPr lang="en-US"/>
              <a:t>Fax: </a:t>
            </a:r>
          </a:p>
          <a:p>
            <a:pPr lvl="0"/>
            <a:r>
              <a:rPr lang="en-US"/>
              <a:t>Email: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6ACD65-4DC5-40D8-89A9-EBA0997790E8}"/>
              </a:ext>
            </a:extLst>
          </p:cNvPr>
          <p:cNvSpPr/>
          <p:nvPr userDrawn="1"/>
        </p:nvSpPr>
        <p:spPr>
          <a:xfrm>
            <a:off x="711993" y="4770260"/>
            <a:ext cx="292608" cy="3000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8018-43AE-4329-BACA-C859C7CFF4A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7825" y="4770260"/>
            <a:ext cx="1719072" cy="300082"/>
          </a:xfrm>
          <a:solidFill>
            <a:schemeClr val="accent1"/>
          </a:solidFill>
          <a:ln>
            <a:noFill/>
          </a:ln>
        </p:spPr>
        <p:txBody>
          <a:bodyPr wrap="none" lIns="91440" tIns="45720" rIns="91440" bIns="45720">
            <a:spAutoFit/>
          </a:bodyPr>
          <a:lstStyle>
            <a:lvl1pPr marL="0" indent="0">
              <a:buNone/>
              <a:defRPr sz="135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pPr lvl="0"/>
            <a:r>
              <a:rPr lang="en-US"/>
              <a:t>Insert Web Address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25728D-FF50-4FF2-AC2E-B13A3D44D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3454" y="4845115"/>
            <a:ext cx="146304" cy="150373"/>
            <a:chOff x="3057746" y="812006"/>
            <a:chExt cx="173610" cy="183357"/>
          </a:xfrm>
          <a:noFill/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A6E0DE-15E0-485B-8083-6D1BB965B9B6}"/>
                </a:ext>
              </a:extLst>
            </p:cNvPr>
            <p:cNvCxnSpPr/>
            <p:nvPr userDrawn="1"/>
          </p:nvCxnSpPr>
          <p:spPr>
            <a:xfrm>
              <a:off x="3057746" y="904875"/>
              <a:ext cx="173610" cy="0"/>
            </a:xfrm>
            <a:prstGeom prst="line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4EFEE4-DF1C-4FDF-ABC6-804BF8FA2941}"/>
                </a:ext>
              </a:extLst>
            </p:cNvPr>
            <p:cNvSpPr/>
            <p:nvPr userDrawn="1"/>
          </p:nvSpPr>
          <p:spPr>
            <a:xfrm>
              <a:off x="3143250" y="812006"/>
              <a:ext cx="85725" cy="183357"/>
            </a:xfrm>
            <a:custGeom>
              <a:avLst/>
              <a:gdLst>
                <a:gd name="connsiteX0" fmla="*/ 4763 w 85725"/>
                <a:gd name="connsiteY0" fmla="*/ 0 h 183357"/>
                <a:gd name="connsiteX1" fmla="*/ 85725 w 85725"/>
                <a:gd name="connsiteY1" fmla="*/ 92869 h 183357"/>
                <a:gd name="connsiteX2" fmla="*/ 0 w 85725"/>
                <a:gd name="connsiteY2" fmla="*/ 183357 h 18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183357">
                  <a:moveTo>
                    <a:pt x="4763" y="0"/>
                  </a:moveTo>
                  <a:lnTo>
                    <a:pt x="85725" y="92869"/>
                  </a:lnTo>
                  <a:lnTo>
                    <a:pt x="0" y="183357"/>
                  </a:lnTo>
                </a:path>
              </a:pathLst>
            </a:cu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5" name="Picture 14" descr="The University of Iowa">
            <a:extLst>
              <a:ext uri="{FF2B5EF4-FFF2-40B4-BE49-F238E27FC236}">
                <a16:creationId xmlns:a16="http://schemas.microsoft.com/office/drawing/2014/main" id="{6179B039-C5FC-F04C-AB21-BEF980B0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468762" y="-581"/>
            <a:ext cx="2020330" cy="962061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0E4C36A-C453-EE4B-A1E5-D1232C3612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72" y="2365791"/>
            <a:ext cx="7772020" cy="36512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650" b="0">
                <a:solidFill>
                  <a:schemeClr val="bg1"/>
                </a:solidFill>
              </a:defRPr>
            </a:lvl1pPr>
          </a:lstStyle>
          <a:p>
            <a:r>
              <a:rPr lang="en-US"/>
              <a:t>Insert-&gt;Header and Footer-&gt;Type Customizable Name</a:t>
            </a:r>
            <a:endParaRPr lang="en-US" sz="1650"/>
          </a:p>
        </p:txBody>
      </p:sp>
    </p:spTree>
    <p:extLst>
      <p:ext uri="{BB962C8B-B14F-4D97-AF65-F5344CB8AC3E}">
        <p14:creationId xmlns:p14="http://schemas.microsoft.com/office/powerpoint/2010/main" val="378864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49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OWA Logo with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B993FB4-4336-2048-A6A4-FA306EBBE7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4229810"/>
            <a:ext cx="7886700" cy="1311454"/>
          </a:xfrm>
        </p:spPr>
        <p:txBody>
          <a:bodyPr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/>
              <a:t>Closing Slide Header</a:t>
            </a:r>
          </a:p>
        </p:txBody>
      </p:sp>
      <p:pic>
        <p:nvPicPr>
          <p:cNvPr id="4" name="Picture 3" descr="The University of Iowa">
            <a:extLst>
              <a:ext uri="{FF2B5EF4-FFF2-40B4-BE49-F238E27FC236}">
                <a16:creationId xmlns:a16="http://schemas.microsoft.com/office/drawing/2014/main" id="{D94B893B-3A5E-A84C-9A26-CCC1CC0A23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14500" y="1793124"/>
            <a:ext cx="57150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907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OWA Logo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University of Iowa">
            <a:extLst>
              <a:ext uri="{FF2B5EF4-FFF2-40B4-BE49-F238E27FC236}">
                <a16:creationId xmlns:a16="http://schemas.microsoft.com/office/drawing/2014/main" id="{D94B893B-3A5E-A84C-9A26-CCC1CC0A23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714500" y="2595562"/>
            <a:ext cx="57150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30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47C82-65E8-6F4A-93F5-B60D5D90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611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0A12C-E82E-3F40-8F2F-F914F24F0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00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7" r:id="rId2"/>
    <p:sldLayoutId id="2147483688" r:id="rId3"/>
    <p:sldLayoutId id="2147483684" r:id="rId4"/>
    <p:sldLayoutId id="2147483663" r:id="rId5"/>
    <p:sldLayoutId id="2147483686" r:id="rId6"/>
    <p:sldLayoutId id="2147483690" r:id="rId7"/>
    <p:sldLayoutId id="2147483682" r:id="rId8"/>
    <p:sldLayoutId id="2147483650" r:id="rId9"/>
    <p:sldLayoutId id="2147483662" r:id="rId10"/>
    <p:sldLayoutId id="2147483670" r:id="rId11"/>
    <p:sldLayoutId id="2147483667" r:id="rId12"/>
    <p:sldLayoutId id="2147483668" r:id="rId13"/>
    <p:sldLayoutId id="2147483675" r:id="rId14"/>
    <p:sldLayoutId id="2147483677" r:id="rId15"/>
    <p:sldLayoutId id="2147483676" r:id="rId16"/>
    <p:sldLayoutId id="2147483672" r:id="rId17"/>
    <p:sldLayoutId id="2147483692" r:id="rId18"/>
    <p:sldLayoutId id="2147483669" r:id="rId19"/>
    <p:sldLayoutId id="2147483671" r:id="rId20"/>
    <p:sldLayoutId id="2147483679" r:id="rId21"/>
    <p:sldLayoutId id="2147483680" r:id="rId22"/>
    <p:sldLayoutId id="2147483654" r:id="rId23"/>
    <p:sldLayoutId id="2147483655" r:id="rId24"/>
    <p:sldLayoutId id="2147483665" r:id="rId25"/>
    <p:sldLayoutId id="2147483664" r:id="rId26"/>
    <p:sldLayoutId id="2147483689" r:id="rId27"/>
    <p:sldLayoutId id="2147483693" r:id="rId28"/>
    <p:sldLayoutId id="2147483691" r:id="rId29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Roboto" panose="02000000000000000000" pitchFamily="2" charset="0"/>
        <a:buChar char="–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‒"/>
        <a:defRPr sz="135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piper.lab.uiowa.edu/team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0B23-7308-1745-A1A9-A5522BA49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115" y="2586186"/>
            <a:ext cx="7765770" cy="1847088"/>
          </a:xfrm>
        </p:spPr>
        <p:txBody>
          <a:bodyPr>
            <a:normAutofit fontScale="90000"/>
          </a:bodyPr>
          <a:lstStyle/>
          <a:p>
            <a:r>
              <a:rPr lang="en-US" sz="1700">
                <a:solidFill>
                  <a:srgbClr val="424242"/>
                </a:solidFill>
                <a:latin typeface="Segoe UI"/>
                <a:ea typeface="Roboto"/>
                <a:cs typeface="Segoe UI"/>
              </a:rPr>
              <a:t>“</a:t>
            </a:r>
            <a:r>
              <a:rPr lang="en-US"/>
              <a:t>“We have to do better”: Advocating to improve the mental health infrastructure in Iowa’s prisons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ADA0161C-D166-6E4C-8069-E1FBFE0BE5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115" y="5722602"/>
            <a:ext cx="7765770" cy="365125"/>
          </a:xfrm>
        </p:spPr>
        <p:txBody>
          <a:bodyPr>
            <a:normAutofit/>
          </a:bodyPr>
          <a:lstStyle/>
          <a:p>
            <a:r>
              <a:rPr lang="en-US"/>
              <a:t>10.15.25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6283AC-409D-3F78-D183-83A0CAF1E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94" y="494273"/>
            <a:ext cx="7717631" cy="869089"/>
          </a:xfrm>
        </p:spPr>
        <p:txBody>
          <a:bodyPr anchor="ctr">
            <a:normAutofit/>
          </a:bodyPr>
          <a:lstStyle/>
          <a:p>
            <a:r>
              <a:rPr lang="en-US"/>
              <a:t>Agenda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47A53-6946-2FF4-4AF2-46B6AE65A6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Insert-&gt;Header and Footer-&gt;Type Customizable Name</a:t>
            </a:r>
          </a:p>
        </p:txBody>
      </p:sp>
      <p:graphicFrame>
        <p:nvGraphicFramePr>
          <p:cNvPr id="9" name="Content Placeholder 6" descr="Agenda graphic ">
            <a:extLst>
              <a:ext uri="{FF2B5EF4-FFF2-40B4-BE49-F238E27FC236}">
                <a16:creationId xmlns:a16="http://schemas.microsoft.com/office/drawing/2014/main" id="{3C4086B3-3252-3BF7-A46C-CE06DD42D06E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340659016"/>
              </p:ext>
            </p:extLst>
          </p:nvPr>
        </p:nvGraphicFramePr>
        <p:xfrm>
          <a:off x="489858" y="1570037"/>
          <a:ext cx="8316686" cy="4634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9109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F9F9F-1DF2-481E-8B5B-DEAC6661E8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6" y="2744661"/>
            <a:ext cx="7715249" cy="759906"/>
          </a:xfrm>
        </p:spPr>
        <p:txBody>
          <a:bodyPr anchor="t">
            <a:noAutofit/>
          </a:bodyPr>
          <a:lstStyle/>
          <a:p>
            <a:r>
              <a:rPr lang="en-US" sz="4000"/>
              <a:t>Promoters for Prison Empowerment and Reform (PIPER) Project </a:t>
            </a:r>
          </a:p>
        </p:txBody>
      </p:sp>
    </p:spTree>
    <p:extLst>
      <p:ext uri="{BB962C8B-B14F-4D97-AF65-F5344CB8AC3E}">
        <p14:creationId xmlns:p14="http://schemas.microsoft.com/office/powerpoint/2010/main" val="3854190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8E68E7-8565-ED42-4FA0-CCD475A4E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26778"/>
            <a:ext cx="7715251" cy="869089"/>
          </a:xfrm>
        </p:spPr>
        <p:txBody>
          <a:bodyPr anchor="ctr">
            <a:normAutofit/>
          </a:bodyPr>
          <a:lstStyle/>
          <a:p>
            <a:r>
              <a:rPr lang="en-US"/>
              <a:t>Leadership Team </a:t>
            </a:r>
          </a:p>
        </p:txBody>
      </p:sp>
      <p:pic>
        <p:nvPicPr>
          <p:cNvPr id="15" name="Content Placeholder 14" descr="Headshto of Heather Erwin ">
            <a:extLst>
              <a:ext uri="{FF2B5EF4-FFF2-40B4-BE49-F238E27FC236}">
                <a16:creationId xmlns:a16="http://schemas.microsoft.com/office/drawing/2014/main" id="{D6F8B58B-1EE1-ED22-1254-1C171DFFD6F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rcRect t="13688" b="13688"/>
          <a:stretch>
            <a:fillRect/>
          </a:stretch>
        </p:blipFill>
        <p:spPr>
          <a:xfrm>
            <a:off x="421010" y="1973055"/>
            <a:ext cx="1780454" cy="1621608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7E575-BC83-5FD6-56D0-49A0ED6D351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3159" y="4341760"/>
            <a:ext cx="2053719" cy="140847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Heather Erwin, Ph.D., J.D. </a:t>
            </a:r>
          </a:p>
          <a:p>
            <a:r>
              <a:rPr lang="en-US">
                <a:latin typeface="Roboto"/>
                <a:ea typeface="Roboto"/>
                <a:cs typeface="Arial"/>
              </a:rPr>
              <a:t>Adjunct Faculty, Sociology and Criminology</a:t>
            </a:r>
            <a:endParaRPr lang="en-US" err="1"/>
          </a:p>
          <a:p>
            <a:endParaRPr lang="en-US"/>
          </a:p>
        </p:txBody>
      </p:sp>
      <p:pic>
        <p:nvPicPr>
          <p:cNvPr id="20" name="Content Placeholder 19" descr="Headshot of Daria Fisher-Page ">
            <a:extLst>
              <a:ext uri="{FF2B5EF4-FFF2-40B4-BE49-F238E27FC236}">
                <a16:creationId xmlns:a16="http://schemas.microsoft.com/office/drawing/2014/main" id="{2CEB946B-FDDF-1CBD-6860-B39616C28F9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r="-3" b="8919"/>
          <a:stretch>
            <a:fillRect/>
          </a:stretch>
        </p:blipFill>
        <p:spPr>
          <a:xfrm>
            <a:off x="2650816" y="1973055"/>
            <a:ext cx="1780454" cy="1621608"/>
          </a:xfrm>
          <a:prstGeom prst="rect">
            <a:avLst/>
          </a:prstGeom>
          <a:noFill/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6BD6131-2F52-2DEA-54D1-03F9C402F59F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2695022" y="4384987"/>
            <a:ext cx="1769150" cy="1408472"/>
          </a:xfrm>
        </p:spPr>
        <p:txBody>
          <a:bodyPr>
            <a:normAutofit/>
          </a:bodyPr>
          <a:lstStyle/>
          <a:p>
            <a:r>
              <a:rPr lang="en-US"/>
              <a:t>Daria Fisher-Page, J.D. </a:t>
            </a:r>
          </a:p>
          <a:p>
            <a:r>
              <a:rPr lang="en-US"/>
              <a:t>Associate Dean, College of Law  </a:t>
            </a:r>
          </a:p>
          <a:p>
            <a:endParaRPr lang="en-US"/>
          </a:p>
        </p:txBody>
      </p:sp>
      <p:pic>
        <p:nvPicPr>
          <p:cNvPr id="18" name="Content Placeholder 17" descr="Headshot of Ebonee Johnson ">
            <a:extLst>
              <a:ext uri="{FF2B5EF4-FFF2-40B4-BE49-F238E27FC236}">
                <a16:creationId xmlns:a16="http://schemas.microsoft.com/office/drawing/2014/main" id="{73174831-3A22-3858-5AB9-08102E6D745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/>
          <a:srcRect r="-1" b="7968"/>
          <a:stretch>
            <a:fillRect/>
          </a:stretch>
        </p:blipFill>
        <p:spPr>
          <a:xfrm>
            <a:off x="4656685" y="1973055"/>
            <a:ext cx="1762024" cy="1621608"/>
          </a:xfrm>
          <a:prstGeom prst="rect">
            <a:avLst/>
          </a:prstGeo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3B923B7-316D-A638-9AAD-413D7345A0E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83630" y="4390831"/>
            <a:ext cx="1769150" cy="1594661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 err="1"/>
              <a:t>Eboneé</a:t>
            </a:r>
            <a:r>
              <a:rPr lang="en-US" sz="1500"/>
              <a:t> T. Johnson, Ph.D. </a:t>
            </a:r>
          </a:p>
          <a:p>
            <a:pPr>
              <a:lnSpc>
                <a:spcPct val="90000"/>
              </a:lnSpc>
            </a:pPr>
            <a:r>
              <a:rPr lang="en-US" sz="1500">
                <a:latin typeface="Roboto"/>
                <a:ea typeface="Roboto"/>
                <a:cs typeface="Arial"/>
              </a:rPr>
              <a:t>Assistant Professor of Community &amp; Behavioral Health, College of Public Health </a:t>
            </a:r>
          </a:p>
        </p:txBody>
      </p:sp>
      <p:pic>
        <p:nvPicPr>
          <p:cNvPr id="21" name="Content Placeholder 20" descr="Headshot of Christopher Veeh">
            <a:extLst>
              <a:ext uri="{FF2B5EF4-FFF2-40B4-BE49-F238E27FC236}">
                <a16:creationId xmlns:a16="http://schemas.microsoft.com/office/drawing/2014/main" id="{3C737720-1210-6ECB-43C6-5231A0D94BE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/>
          <a:srcRect r="-3" b="8919"/>
          <a:stretch>
            <a:fillRect/>
          </a:stretch>
        </p:blipFill>
        <p:spPr>
          <a:xfrm>
            <a:off x="6774731" y="1981238"/>
            <a:ext cx="1780454" cy="1621608"/>
          </a:xfrm>
          <a:prstGeom prst="rect">
            <a:avLst/>
          </a:prstGeom>
          <a:noFill/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E38B0BC-5FFF-92BC-E30A-9A047A280F39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786035" y="4428225"/>
            <a:ext cx="1769150" cy="14084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500"/>
              <a:t>Christopher Veeh, Ph.D. </a:t>
            </a:r>
          </a:p>
          <a:p>
            <a:pPr>
              <a:lnSpc>
                <a:spcPct val="90000"/>
              </a:lnSpc>
            </a:pPr>
            <a:r>
              <a:rPr lang="en-US" sz="1500"/>
              <a:t>Associate Professor of Social Work, College of Liberal Arts and Sciences </a:t>
            </a:r>
          </a:p>
        </p:txBody>
      </p:sp>
    </p:spTree>
    <p:extLst>
      <p:ext uri="{BB962C8B-B14F-4D97-AF65-F5344CB8AC3E}">
        <p14:creationId xmlns:p14="http://schemas.microsoft.com/office/powerpoint/2010/main" val="1512739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BBE5E-B992-3B83-F305-FE81BCFD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420141"/>
            <a:ext cx="7715251" cy="869089"/>
          </a:xfrm>
        </p:spPr>
        <p:txBody>
          <a:bodyPr>
            <a:normAutofit fontScale="90000"/>
          </a:bodyPr>
          <a:lstStyle/>
          <a:p>
            <a:r>
              <a:rPr lang="en-US">
                <a:latin typeface="Roboto"/>
                <a:ea typeface="Roboto"/>
                <a:cs typeface="Arial"/>
              </a:rPr>
              <a:t>2025-2026 Featured Panelists and Advisory Consultants </a:t>
            </a:r>
            <a:endParaRPr lang="en-US"/>
          </a:p>
        </p:txBody>
      </p:sp>
      <p:pic>
        <p:nvPicPr>
          <p:cNvPr id="12" name="Content Placeholder 11" descr="Headshot of Joshua Gillette">
            <a:extLst>
              <a:ext uri="{FF2B5EF4-FFF2-40B4-BE49-F238E27FC236}">
                <a16:creationId xmlns:a16="http://schemas.microsoft.com/office/drawing/2014/main" id="{39D781DB-24ED-0C7E-82D0-A3A6E412B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75" y="1710924"/>
            <a:ext cx="1619297" cy="161929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8B1FC-7794-6E2E-3F73-643BCFC59B5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4377" y="3429000"/>
            <a:ext cx="2079624" cy="2514602"/>
          </a:xfrm>
        </p:spPr>
        <p:txBody>
          <a:bodyPr/>
          <a:lstStyle/>
          <a:p>
            <a:r>
              <a:rPr lang="en-US" b="1"/>
              <a:t>Joshua Gillette</a:t>
            </a:r>
          </a:p>
          <a:p>
            <a:r>
              <a:rPr lang="en-US"/>
              <a:t>UI Alum </a:t>
            </a:r>
          </a:p>
          <a:p>
            <a:r>
              <a:rPr lang="en-US"/>
              <a:t>Business Owner </a:t>
            </a:r>
          </a:p>
          <a:p>
            <a:r>
              <a:rPr lang="en-US"/>
              <a:t>2022-Current </a:t>
            </a:r>
          </a:p>
        </p:txBody>
      </p:sp>
      <p:pic>
        <p:nvPicPr>
          <p:cNvPr id="13" name="Content Placeholder 12" descr="Headshot of Ken Greene">
            <a:extLst>
              <a:ext uri="{FF2B5EF4-FFF2-40B4-BE49-F238E27FC236}">
                <a16:creationId xmlns:a16="http://schemas.microsoft.com/office/drawing/2014/main" id="{05BA5939-2C5B-1055-CBB0-7AF2311713CC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/>
          <a:stretch>
            <a:fillRect/>
          </a:stretch>
        </p:blipFill>
        <p:spPr>
          <a:xfrm>
            <a:off x="3465453" y="1652352"/>
            <a:ext cx="1633947" cy="164429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96E125-90BA-F729-FD7F-DE3A2A295D1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462290" y="3426311"/>
            <a:ext cx="2230029" cy="2651760"/>
          </a:xfrm>
        </p:spPr>
        <p:txBody>
          <a:bodyPr/>
          <a:lstStyle/>
          <a:p>
            <a:r>
              <a:rPr lang="en-US" b="1"/>
              <a:t>Ken Greene </a:t>
            </a:r>
          </a:p>
          <a:p>
            <a:r>
              <a:rPr lang="en-US"/>
              <a:t>Peer Recovery Coach </a:t>
            </a:r>
          </a:p>
          <a:p>
            <a:r>
              <a:rPr lang="en-US"/>
              <a:t>Abbe Mental Health Center </a:t>
            </a:r>
          </a:p>
          <a:p>
            <a:r>
              <a:rPr lang="en-US"/>
              <a:t>2024-Current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7A09BE9-6B5D-E9A9-9AC4-398FD1AEF9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47636" y="3788229"/>
            <a:ext cx="2375055" cy="1138213"/>
          </a:xfrm>
        </p:spPr>
        <p:txBody>
          <a:bodyPr/>
          <a:lstStyle/>
          <a:p>
            <a:r>
              <a:rPr lang="en-US"/>
              <a:t>Randall Grandstaff</a:t>
            </a:r>
          </a:p>
          <a:p>
            <a:r>
              <a:rPr lang="en-US"/>
              <a:t>Gregory Lovett</a:t>
            </a:r>
          </a:p>
          <a:p>
            <a:r>
              <a:rPr lang="en-US"/>
              <a:t>Joshua Wages </a:t>
            </a:r>
          </a:p>
          <a:p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748C9BD-48FA-74E4-C918-80377F47E9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https://piper.lab.uiowa.edu/team</a:t>
            </a:r>
            <a:r>
              <a:rPr lang="en-US"/>
              <a:t> 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91005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3B355-F322-B141-F7EB-CCDD356A1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Roboto"/>
                <a:ea typeface="Roboto"/>
                <a:cs typeface="Arial"/>
              </a:rPr>
              <a:t>2025-2026 Undergraduate Research Assistants </a:t>
            </a:r>
            <a:endParaRPr lang="en-US"/>
          </a:p>
        </p:txBody>
      </p:sp>
      <p:pic>
        <p:nvPicPr>
          <p:cNvPr id="3" name="Picture 2" descr="Photo of Aphraditie Hancock">
            <a:extLst>
              <a:ext uri="{FF2B5EF4-FFF2-40B4-BE49-F238E27FC236}">
                <a16:creationId xmlns:a16="http://schemas.microsoft.com/office/drawing/2014/main" id="{0F523D06-BF4C-EC15-0A46-1D37E8E9B1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14" t="23930" r="44910" b="19066"/>
          <a:stretch>
            <a:fillRect/>
          </a:stretch>
        </p:blipFill>
        <p:spPr>
          <a:xfrm rot="5400000">
            <a:off x="862756" y="1642386"/>
            <a:ext cx="2601283" cy="263250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171227-8584-AB96-4CBD-38E202290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462" y="4204098"/>
            <a:ext cx="3600168" cy="754602"/>
          </a:xfrm>
        </p:spPr>
        <p:txBody>
          <a:bodyPr/>
          <a:lstStyle/>
          <a:p>
            <a:r>
              <a:rPr lang="en-US">
                <a:latin typeface="Roboto"/>
                <a:ea typeface="Roboto"/>
                <a:cs typeface="Arial"/>
              </a:rPr>
              <a:t>Aphraditie Hancock 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6FBF062C-D0DE-BAAC-9444-828A1E854A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64464" y="5141825"/>
            <a:ext cx="3650076" cy="633883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en-US" sz="1800">
                <a:latin typeface="Roboto"/>
                <a:ea typeface="Roboto"/>
                <a:cs typeface="Arial"/>
              </a:rPr>
              <a:t>Public Health and Social Work </a:t>
            </a:r>
            <a:endParaRPr lang="en-US" sz="1800"/>
          </a:p>
          <a:p>
            <a:r>
              <a:rPr lang="en-US" sz="1800">
                <a:latin typeface="Roboto"/>
                <a:ea typeface="Roboto"/>
                <a:cs typeface="Arial"/>
              </a:rPr>
              <a:t>Undergraduate Student</a:t>
            </a:r>
            <a:endParaRPr lang="en-US" sz="1800"/>
          </a:p>
        </p:txBody>
      </p:sp>
      <p:pic>
        <p:nvPicPr>
          <p:cNvPr id="29" name="Content Placeholder 28" descr="Photo of Phoebe Guido ">
            <a:extLst>
              <a:ext uri="{FF2B5EF4-FFF2-40B4-BE49-F238E27FC236}">
                <a16:creationId xmlns:a16="http://schemas.microsoft.com/office/drawing/2014/main" id="{516C062F-A5A2-7749-919B-1037543B7FC5}"/>
              </a:ext>
            </a:extLst>
          </p:cNvPr>
          <p:cNvPicPr>
            <a:picLocks noGrp="1" noChangeAspect="1"/>
          </p:cNvPicPr>
          <p:nvPr>
            <p:ph idx="16"/>
          </p:nvPr>
        </p:nvPicPr>
        <p:blipFill>
          <a:blip r:embed="rId3"/>
          <a:srcRect l="957" t="14715" r="-1914" b="5614"/>
          <a:stretch>
            <a:fillRect/>
          </a:stretch>
        </p:blipFill>
        <p:spPr>
          <a:xfrm>
            <a:off x="5594015" y="1739532"/>
            <a:ext cx="2257067" cy="2421321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EC34D4B-A5BA-1EF8-4145-C594A3312ED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833886" y="4606566"/>
            <a:ext cx="3588720" cy="353308"/>
          </a:xfrm>
        </p:spPr>
        <p:txBody>
          <a:bodyPr/>
          <a:lstStyle/>
          <a:p>
            <a:r>
              <a:rPr lang="en-US">
                <a:latin typeface="Roboto"/>
                <a:ea typeface="Roboto"/>
                <a:cs typeface="Arial"/>
              </a:rPr>
              <a:t>Phoebe Guido </a:t>
            </a:r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264936-B59B-0599-47DE-DC43D3C8F92F}"/>
              </a:ext>
            </a:extLst>
          </p:cNvPr>
          <p:cNvSpPr txBox="1"/>
          <p:nvPr/>
        </p:nvSpPr>
        <p:spPr>
          <a:xfrm>
            <a:off x="4715890" y="5047408"/>
            <a:ext cx="372976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Roboto"/>
              </a:rPr>
              <a:t>Criminology and Psychology Undergraduate Student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58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EB1127F-F7DD-52B3-83E5-6A52B28D2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994" y="498296"/>
            <a:ext cx="3945731" cy="896116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en-US" b="1" kern="12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Goal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29645A-8BC0-3DD5-1183-DD5C671C25C1}"/>
              </a:ext>
            </a:extLst>
          </p:cNvPr>
          <p:cNvSpPr txBox="1"/>
          <p:nvPr/>
        </p:nvSpPr>
        <p:spPr>
          <a:xfrm>
            <a:off x="711994" y="1710821"/>
            <a:ext cx="2577622" cy="42327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685800">
              <a:spcBef>
                <a:spcPts val="750"/>
              </a:spcBef>
              <a:buClr>
                <a:schemeClr val="tx2"/>
              </a:buClr>
              <a:buSzPct val="95000"/>
            </a:pPr>
            <a:r>
              <a:rPr lang="en-US" sz="24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To better understand how people navigate prison healthcare systems, how they perceive the quality of care received, and how incarceration has shaped their ongoing health. </a:t>
            </a:r>
          </a:p>
        </p:txBody>
      </p:sp>
      <p:pic>
        <p:nvPicPr>
          <p:cNvPr id="16" name="Content Placeholder 15" descr="Photo of 3 members of PIPER advisory board at a community event downtown Iowa with a table disseminating prevention materials on behalf of the College of Public Health ">
            <a:extLst>
              <a:ext uri="{FF2B5EF4-FFF2-40B4-BE49-F238E27FC236}">
                <a16:creationId xmlns:a16="http://schemas.microsoft.com/office/drawing/2014/main" id="{2E6C0874-8AB0-CE66-BA20-5AFBB689AB8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tretch/>
        </p:blipFill>
        <p:spPr>
          <a:xfrm>
            <a:off x="3380347" y="2030570"/>
            <a:ext cx="5621186" cy="3161916"/>
          </a:xfrm>
          <a:prstGeom prst="rect">
            <a:avLst/>
          </a:prstGeom>
          <a:noFill/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9584B73-1C9F-9992-F9CD-F562D39C3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73821" y="6441193"/>
            <a:ext cx="651313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https://piper.lab.uiowa.edu/</a:t>
            </a:r>
          </a:p>
        </p:txBody>
      </p:sp>
    </p:spTree>
    <p:extLst>
      <p:ext uri="{BB962C8B-B14F-4D97-AF65-F5344CB8AC3E}">
        <p14:creationId xmlns:p14="http://schemas.microsoft.com/office/powerpoint/2010/main" val="1836398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2968C8A-BEA9-C2EE-A3FB-6F34F864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Participatory Action Approach</a:t>
            </a:r>
          </a:p>
        </p:txBody>
      </p:sp>
      <p:pic>
        <p:nvPicPr>
          <p:cNvPr id="9" name="Picture 8" descr="Graph highlighting; &#10;&#10;identifying consultants&#10;engaging consultants&#10;co-constructing materials&#10;recruitment &#10;capacity building &#10;member checking &#10;co-creation of process to facilitate outcomes ">
            <a:extLst>
              <a:ext uri="{FF2B5EF4-FFF2-40B4-BE49-F238E27FC236}">
                <a16:creationId xmlns:a16="http://schemas.microsoft.com/office/drawing/2014/main" id="{86A51B39-BA2F-4060-96A9-737A80C24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1" y="1395867"/>
            <a:ext cx="6321636" cy="490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14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914EB1-4A7E-AB32-151F-5E2271605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Roboto"/>
                <a:ea typeface="Roboto"/>
                <a:cs typeface="Arial"/>
              </a:rPr>
              <a:t>Lessons Learned: Qualitative Study </a:t>
            </a:r>
            <a:endParaRPr lang="en-US"/>
          </a:p>
        </p:txBody>
      </p:sp>
      <p:graphicFrame>
        <p:nvGraphicFramePr>
          <p:cNvPr id="9" name="Content Placeholder 8" descr="lasting carceral impact&#10;ineffective treatment and care &#10;carceral catalysts and constraints&#10;reframing recreation: from privilege to promoting health &#10;">
            <a:extLst>
              <a:ext uri="{FF2B5EF4-FFF2-40B4-BE49-F238E27FC236}">
                <a16:creationId xmlns:a16="http://schemas.microsoft.com/office/drawing/2014/main" id="{EEAB3546-10C3-CC82-0288-FE574E26E732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398424946"/>
              </p:ext>
            </p:extLst>
          </p:nvPr>
        </p:nvGraphicFramePr>
        <p:xfrm>
          <a:off x="687387" y="1687286"/>
          <a:ext cx="7899564" cy="4452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2311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852F-C61C-4E46-996D-B71E17E0A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6" y="2744662"/>
            <a:ext cx="7715249" cy="759907"/>
          </a:xfrm>
        </p:spPr>
        <p:txBody>
          <a:bodyPr>
            <a:normAutofit/>
          </a:bodyPr>
          <a:lstStyle/>
          <a:p>
            <a:r>
              <a:rPr lang="en-US"/>
              <a:t>Panel Discussion </a:t>
            </a:r>
          </a:p>
        </p:txBody>
      </p:sp>
    </p:spTree>
    <p:extLst>
      <p:ext uri="{BB962C8B-B14F-4D97-AF65-F5344CB8AC3E}">
        <p14:creationId xmlns:p14="http://schemas.microsoft.com/office/powerpoint/2010/main" val="2261497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F733D2-738E-2174-946E-0B558A6A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Reflections I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4595D6A-372F-148E-6408-BCBE384BF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4037387"/>
              </p:ext>
            </p:extLst>
          </p:nvPr>
        </p:nvGraphicFramePr>
        <p:xfrm>
          <a:off x="957943" y="1382622"/>
          <a:ext cx="7471683" cy="4677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689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AD5DCE-B08F-5FF1-C0CE-CBBFFE3CF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oboto"/>
                <a:ea typeface="Roboto"/>
                <a:cs typeface="Arial"/>
              </a:rPr>
              <a:t>Reflections II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81D73E-B8C5-A1BD-3E55-6132C677F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4374" y="1395867"/>
            <a:ext cx="8005083" cy="464570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endParaRPr lang="en-US" sz="2800">
              <a:latin typeface="Roboto"/>
              <a:ea typeface="Roboto"/>
              <a:cs typeface="Arial"/>
            </a:endParaRPr>
          </a:p>
          <a:p>
            <a:pPr marL="0" indent="0" algn="ctr">
              <a:buNone/>
            </a:pPr>
            <a:endParaRPr lang="en-US" sz="2800">
              <a:latin typeface="Roboto"/>
              <a:ea typeface="Roboto"/>
              <a:cs typeface="Arial"/>
            </a:endParaRPr>
          </a:p>
          <a:p>
            <a:pPr algn="ctr"/>
            <a:endParaRPr lang="en-US" sz="2800">
              <a:latin typeface="Roboto"/>
              <a:ea typeface="Roboto"/>
              <a:cs typeface="Arial"/>
            </a:endParaRPr>
          </a:p>
          <a:p>
            <a:pPr algn="ctr"/>
            <a:endParaRPr lang="en-US" sz="2800">
              <a:latin typeface="Roboto"/>
              <a:ea typeface="Roboto"/>
              <a:cs typeface="Arial"/>
            </a:endParaRPr>
          </a:p>
          <a:p>
            <a:pPr algn="ctr"/>
            <a:endParaRPr lang="en-US" sz="280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1FECFFD-3D08-8AB0-7288-4380B4133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8812018"/>
              </p:ext>
            </p:extLst>
          </p:nvPr>
        </p:nvGraphicFramePr>
        <p:xfrm>
          <a:off x="859290" y="1395867"/>
          <a:ext cx="7715250" cy="493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7939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944CFB-A0D0-CE2B-63BF-8806A962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oboto"/>
                <a:ea typeface="Roboto"/>
                <a:cs typeface="Arial"/>
              </a:rPr>
              <a:t>Reflections III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1E52F9-753E-9DF5-4A15-991B0E57E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endParaRPr lang="en-US" sz="280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DD5CD71-7B34-D22A-9CEB-7AFEF0903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0863732"/>
              </p:ext>
            </p:extLst>
          </p:nvPr>
        </p:nvGraphicFramePr>
        <p:xfrm>
          <a:off x="903514" y="1396999"/>
          <a:ext cx="7526112" cy="4775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28116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C973FAA-6959-95FE-D5E9-8E865E9B7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Roboto"/>
                <a:ea typeface="Roboto"/>
                <a:cs typeface="Arial"/>
              </a:rPr>
              <a:t>Reflections IV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959692-32C0-CC11-DD43-2DEA3DA2A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4374" y="1686758"/>
            <a:ext cx="7830186" cy="42568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endParaRPr lang="en-US" sz="280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0B4A3FB-1767-4E3C-58CB-0A59BB227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4728455"/>
              </p:ext>
            </p:extLst>
          </p:nvPr>
        </p:nvGraphicFramePr>
        <p:xfrm>
          <a:off x="903514" y="1395867"/>
          <a:ext cx="7609116" cy="493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62393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5174704-BB8B-1F40-7D92-32E3BEC27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389510"/>
            <a:ext cx="7715250" cy="1331865"/>
          </a:xfrm>
        </p:spPr>
        <p:txBody>
          <a:bodyPr/>
          <a:lstStyle/>
          <a:p>
            <a:r>
              <a:rPr lang="en-US" dirty="0">
                <a:latin typeface="Roboto"/>
                <a:ea typeface="Roboto"/>
                <a:cs typeface="Arial"/>
              </a:rPr>
              <a:t>Reflections 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9B495-1AAC-67B1-6B79-FFC8AEA69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050741"/>
            <a:ext cx="7872576" cy="38928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endParaRPr lang="en-US" sz="2800"/>
          </a:p>
          <a:p>
            <a:pPr marL="0" indent="0" algn="ctr">
              <a:buNone/>
            </a:pPr>
            <a:r>
              <a:rPr lang="en-US" sz="2800"/>
              <a:t> 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BC16A67-A80D-D4C5-30FF-D3A374993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154637"/>
              </p:ext>
            </p:extLst>
          </p:nvPr>
        </p:nvGraphicFramePr>
        <p:xfrm>
          <a:off x="557048" y="1937656"/>
          <a:ext cx="8499865" cy="4310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12748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Rearview of rows of people watching a movie in a theater">
            <a:extLst>
              <a:ext uri="{FF2B5EF4-FFF2-40B4-BE49-F238E27FC236}">
                <a16:creationId xmlns:a16="http://schemas.microsoft.com/office/drawing/2014/main" id="{DFEFACBA-709A-02AA-D6FA-51470FABD7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75" t="3389" r="31889" b="-2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  <a:noFill/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C5E03AC-37BB-2CC7-7B93-CFC83A398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900">
                <a:latin typeface="+mj-lt"/>
                <a:ea typeface="+mj-ea"/>
                <a:cs typeface="+mj-cs"/>
              </a:rPr>
              <a:t>Audience Reflections: Q&amp;A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20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D10FB-F23E-3D7E-2331-25FA89DE9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E6D079-26D9-D87C-AE90-AEE139C91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044" y="2677626"/>
            <a:ext cx="6931628" cy="1847088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b="1" kern="12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THANK YOU!!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39EC37C-5BA7-68C6-4B3D-BFD12678E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133" y="4009234"/>
            <a:ext cx="7765770" cy="365125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2800">
                <a:latin typeface="Roboto"/>
                <a:ea typeface="Roboto"/>
                <a:cs typeface="Arial"/>
              </a:rPr>
              <a:t>Please stay in touch.</a:t>
            </a:r>
          </a:p>
          <a:p>
            <a:r>
              <a:rPr lang="en-US" sz="2800">
                <a:latin typeface="Roboto"/>
                <a:ea typeface="Roboto"/>
                <a:cs typeface="Arial"/>
              </a:rPr>
              <a:t>Website: </a:t>
            </a:r>
            <a:r>
              <a:rPr lang="en-US" sz="2800" b="0">
                <a:solidFill>
                  <a:schemeClr val="bg1"/>
                </a:solidFill>
                <a:latin typeface="Roboto"/>
                <a:ea typeface="Roboto"/>
                <a:cs typeface="Arial"/>
              </a:rPr>
              <a:t>https://piper.lab.uiowa.edu/</a:t>
            </a:r>
            <a:endParaRPr lang="en-US" sz="2800">
              <a:solidFill>
                <a:schemeClr val="bg1"/>
              </a:solidFill>
              <a:latin typeface="Roboto"/>
              <a:ea typeface="Robot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9235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OWA BRAND COLORS">
      <a:dk1>
        <a:srgbClr val="000000"/>
      </a:dk1>
      <a:lt1>
        <a:srgbClr val="FFFFFF"/>
      </a:lt1>
      <a:dk2>
        <a:srgbClr val="62666A"/>
      </a:dk2>
      <a:lt2>
        <a:srgbClr val="BBBCBC"/>
      </a:lt2>
      <a:accent1>
        <a:srgbClr val="FFCD00"/>
      </a:accent1>
      <a:accent2>
        <a:srgbClr val="616669"/>
      </a:accent2>
      <a:accent3>
        <a:srgbClr val="BBBCBC"/>
      </a:accent3>
      <a:accent4>
        <a:srgbClr val="00A9E0"/>
      </a:accent4>
      <a:accent5>
        <a:srgbClr val="00AF66"/>
      </a:accent5>
      <a:accent6>
        <a:srgbClr val="FF8200"/>
      </a:accent6>
      <a:hlink>
        <a:srgbClr val="00558C"/>
      </a:hlink>
      <a:folHlink>
        <a:srgbClr val="636669"/>
      </a:folHlink>
    </a:clrScheme>
    <a:fontScheme name="University of Iowa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9CCDD9754E9B40B13882595ECD5F7A" ma:contentTypeVersion="0" ma:contentTypeDescription="Create a new document." ma:contentTypeScope="" ma:versionID="48ffdc5cb6ca8bf97cbe1bd0206e10b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7FFD54-27B0-415C-8654-D843242BD071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14B8143-C3D6-460D-830C-A8DBEE8551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21B56A-5C82-479A-80D0-662CC28B937B}">
  <ds:schemaRefs>
    <ds:schemaRef ds:uri="http://purl.org/dc/elements/1.1/"/>
    <ds:schemaRef ds:uri="http://purl.org/dc/terms/"/>
    <ds:schemaRef ds:uri="http://schemas.microsoft.com/internal/obd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836</Words>
  <Application>Microsoft Office PowerPoint</Application>
  <PresentationFormat>On-screen Show (4:3)</PresentationFormat>
  <Paragraphs>100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Courier New</vt:lpstr>
      <vt:lpstr>Roboto</vt:lpstr>
      <vt:lpstr>Roboto Black</vt:lpstr>
      <vt:lpstr>Segoe UI</vt:lpstr>
      <vt:lpstr>Office Theme</vt:lpstr>
      <vt:lpstr>““We have to do better”: Advocating to improve the mental health infrastructure in Iowa’s prisons</vt:lpstr>
      <vt:lpstr>Agenda </vt:lpstr>
      <vt:lpstr>Promoters for Prison Empowerment and Reform (PIPER) Project </vt:lpstr>
      <vt:lpstr>Leadership Team </vt:lpstr>
      <vt:lpstr>2025-2026 Featured Panelists and Advisory Consultants </vt:lpstr>
      <vt:lpstr>2025-2026 Undergraduate Research Assistants </vt:lpstr>
      <vt:lpstr>Goal </vt:lpstr>
      <vt:lpstr>Participatory Action Approach</vt:lpstr>
      <vt:lpstr>Lessons Learned: Qualitative Study </vt:lpstr>
      <vt:lpstr>Panel Discussion </vt:lpstr>
      <vt:lpstr>Reflections I</vt:lpstr>
      <vt:lpstr>Reflections II</vt:lpstr>
      <vt:lpstr>Reflections III</vt:lpstr>
      <vt:lpstr>Reflections IV</vt:lpstr>
      <vt:lpstr>Reflections V</vt:lpstr>
      <vt:lpstr>Audience Reflections: Q&amp;A</vt:lpstr>
      <vt:lpstr>THANK YOU!!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ryan-potter@uiowa.edu</dc:creator>
  <cp:lastModifiedBy>Johnson, Ebonee</cp:lastModifiedBy>
  <cp:revision>4</cp:revision>
  <dcterms:created xsi:type="dcterms:W3CDTF">2020-01-21T18:13:39Z</dcterms:created>
  <dcterms:modified xsi:type="dcterms:W3CDTF">2025-10-16T14:01:21Z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0x010100579CCDD9754E9B40B13882595ECD5F7A</vt:lpwstr>
  </property>
</Properties>
</file>